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64" r:id="rId5"/>
    <p:sldId id="277" r:id="rId6"/>
    <p:sldId id="261" r:id="rId7"/>
    <p:sldId id="280" r:id="rId8"/>
    <p:sldId id="268" r:id="rId9"/>
    <p:sldId id="269" r:id="rId10"/>
    <p:sldId id="271" r:id="rId11"/>
    <p:sldId id="272" r:id="rId12"/>
    <p:sldId id="274" r:id="rId13"/>
    <p:sldId id="279" r:id="rId14"/>
    <p:sldId id="270" r:id="rId15"/>
    <p:sldId id="273" r:id="rId16"/>
    <p:sldId id="275" r:id="rId17"/>
    <p:sldId id="278" r:id="rId18"/>
    <p:sldId id="276" r:id="rId19"/>
    <p:sldId id="282" r:id="rId20"/>
    <p:sldId id="283" r:id="rId21"/>
    <p:sldId id="285"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0FDB909-0234-4BF9-BFBC-A4798A1758EB}" type="datetimeFigureOut">
              <a:rPr lang="fr-FR" smtClean="0"/>
              <a:pPr/>
              <a:t>02/12/2014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163B9B-D97C-427F-8E47-5432D80EFFA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FDB909-0234-4BF9-BFBC-A4798A1758EB}" type="datetimeFigureOut">
              <a:rPr lang="fr-FR" smtClean="0"/>
              <a:pPr/>
              <a:t>02/12/2014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163B9B-D97C-427F-8E47-5432D80EFFA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FDB909-0234-4BF9-BFBC-A4798A1758EB}" type="datetimeFigureOut">
              <a:rPr lang="fr-FR" smtClean="0"/>
              <a:pPr/>
              <a:t>02/12/2014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163B9B-D97C-427F-8E47-5432D80EFFA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FDB909-0234-4BF9-BFBC-A4798A1758EB}" type="datetimeFigureOut">
              <a:rPr lang="fr-FR" smtClean="0"/>
              <a:pPr/>
              <a:t>02/12/2014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163B9B-D97C-427F-8E47-5432D80EFFA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0FDB909-0234-4BF9-BFBC-A4798A1758EB}" type="datetimeFigureOut">
              <a:rPr lang="fr-FR" smtClean="0"/>
              <a:pPr/>
              <a:t>02/12/2014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9163B9B-D97C-427F-8E47-5432D80EFFA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0FDB909-0234-4BF9-BFBC-A4798A1758EB}" type="datetimeFigureOut">
              <a:rPr lang="fr-FR" smtClean="0"/>
              <a:pPr/>
              <a:t>02/12/2014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163B9B-D97C-427F-8E47-5432D80EFFA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0FDB909-0234-4BF9-BFBC-A4798A1758EB}" type="datetimeFigureOut">
              <a:rPr lang="fr-FR" smtClean="0"/>
              <a:pPr/>
              <a:t>02/12/2014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9163B9B-D97C-427F-8E47-5432D80EFFA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0FDB909-0234-4BF9-BFBC-A4798A1758EB}" type="datetimeFigureOut">
              <a:rPr lang="fr-FR" smtClean="0"/>
              <a:pPr/>
              <a:t>02/12/2014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9163B9B-D97C-427F-8E47-5432D80EFFA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0FDB909-0234-4BF9-BFBC-A4798A1758EB}" type="datetimeFigureOut">
              <a:rPr lang="fr-FR" smtClean="0"/>
              <a:pPr/>
              <a:t>02/12/2014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9163B9B-D97C-427F-8E47-5432D80EFFA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0FDB909-0234-4BF9-BFBC-A4798A1758EB}" type="datetimeFigureOut">
              <a:rPr lang="fr-FR" smtClean="0"/>
              <a:pPr/>
              <a:t>02/12/2014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163B9B-D97C-427F-8E47-5432D80EFFA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0FDB909-0234-4BF9-BFBC-A4798A1758EB}" type="datetimeFigureOut">
              <a:rPr lang="fr-FR" smtClean="0"/>
              <a:pPr/>
              <a:t>02/12/2014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9163B9B-D97C-427F-8E47-5432D80EFFA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DB909-0234-4BF9-BFBC-A4798A1758EB}" type="datetimeFigureOut">
              <a:rPr lang="fr-FR" smtClean="0"/>
              <a:pPr/>
              <a:t>02/12/2014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63B9B-D97C-427F-8E47-5432D80EFFA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707904" y="3429000"/>
            <a:ext cx="4894312" cy="2475706"/>
          </a:xfrm>
          <a:effectLst>
            <a:innerShdw blurRad="114300">
              <a:prstClr val="black"/>
            </a:innerShdw>
          </a:effectLst>
        </p:spPr>
        <p:txBody>
          <a:bodyPr>
            <a:noAutofit/>
          </a:bodyPr>
          <a:lstStyle/>
          <a:p>
            <a:r>
              <a:rPr lang="fr-FR" sz="6000" b="1" dirty="0" smtClean="0">
                <a:solidFill>
                  <a:srgbClr val="7030A0"/>
                </a:solidFill>
                <a:effectLst>
                  <a:outerShdw blurRad="38100" dist="38100" dir="2700000" algn="tl">
                    <a:srgbClr val="000000">
                      <a:alpha val="43137"/>
                    </a:srgbClr>
                  </a:outerShdw>
                </a:effectLst>
              </a:rPr>
              <a:t>Faire une présentation orale</a:t>
            </a:r>
            <a:endParaRPr lang="fr-FR" sz="6000" b="1" dirty="0">
              <a:solidFill>
                <a:srgbClr val="7030A0"/>
              </a:solidFill>
              <a:effectLst>
                <a:outerShdw blurRad="38100" dist="38100" dir="2700000" algn="tl">
                  <a:srgbClr val="000000">
                    <a:alpha val="43137"/>
                  </a:srgbClr>
                </a:outerShdw>
              </a:effectLst>
            </a:endParaRPr>
          </a:p>
        </p:txBody>
      </p:sp>
      <p:pic>
        <p:nvPicPr>
          <p:cNvPr id="19460" name="Picture 4" descr="http://competencesessentielles.ca/sites/competencesessentielles.ca/files/competence-images/affiche_ce_comm_orale_1.png?1321323948"/>
          <p:cNvPicPr>
            <a:picLocks noChangeAspect="1" noChangeArrowheads="1"/>
          </p:cNvPicPr>
          <p:nvPr/>
        </p:nvPicPr>
        <p:blipFill>
          <a:blip r:embed="rId2" cstate="print"/>
          <a:srcRect/>
          <a:stretch>
            <a:fillRect/>
          </a:stretch>
        </p:blipFill>
        <p:spPr bwMode="auto">
          <a:xfrm>
            <a:off x="611560" y="548680"/>
            <a:ext cx="2913112" cy="328768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normAutofit fontScale="90000"/>
          </a:bodyPr>
          <a:lstStyle/>
          <a:p>
            <a:r>
              <a:rPr lang="fr-FR" b="1" dirty="0" smtClean="0">
                <a:solidFill>
                  <a:srgbClr val="FF0000"/>
                </a:solidFill>
              </a:rPr>
              <a:t>Plus la préparation est sérieuse, et plus vous serez détendu avant de passer à l’oral !</a:t>
            </a:r>
            <a:endParaRPr lang="fr-FR" b="1" dirty="0">
              <a:solidFill>
                <a:srgbClr val="FF0000"/>
              </a:solidFill>
            </a:endParaRPr>
          </a:p>
        </p:txBody>
      </p:sp>
      <p:sp>
        <p:nvSpPr>
          <p:cNvPr id="3" name="Espace réservé du contenu 2"/>
          <p:cNvSpPr>
            <a:spLocks noGrp="1"/>
          </p:cNvSpPr>
          <p:nvPr>
            <p:ph idx="1"/>
          </p:nvPr>
        </p:nvSpPr>
        <p:spPr>
          <a:xfrm>
            <a:off x="179512" y="3140968"/>
            <a:ext cx="8712968" cy="3717032"/>
          </a:xfrm>
        </p:spPr>
        <p:txBody>
          <a:bodyPr>
            <a:normAutofit/>
          </a:bodyPr>
          <a:lstStyle/>
          <a:p>
            <a:r>
              <a:rPr lang="fr-FR" dirty="0" smtClean="0"/>
              <a:t>Il faut connaître :</a:t>
            </a:r>
          </a:p>
          <a:p>
            <a:pPr lvl="1"/>
            <a:r>
              <a:rPr lang="fr-FR" dirty="0" smtClean="0"/>
              <a:t>La problématique</a:t>
            </a:r>
          </a:p>
          <a:p>
            <a:pPr lvl="1"/>
            <a:r>
              <a:rPr lang="fr-FR" dirty="0" smtClean="0"/>
              <a:t>Les notions abordées</a:t>
            </a:r>
          </a:p>
          <a:p>
            <a:pPr lvl="1"/>
            <a:r>
              <a:rPr lang="fr-FR" dirty="0" smtClean="0"/>
              <a:t>Le vocabulaire et pouvoir l’expliquer au besoin</a:t>
            </a:r>
          </a:p>
          <a:p>
            <a:pPr lvl="1"/>
            <a:r>
              <a:rPr lang="fr-FR" dirty="0" smtClean="0"/>
              <a:t>L’enchainement des idées</a:t>
            </a:r>
          </a:p>
          <a:p>
            <a:pPr lvl="1"/>
            <a:r>
              <a:rPr lang="fr-FR" dirty="0" smtClean="0"/>
              <a:t>Les illustrations et savoir les commenter </a:t>
            </a:r>
            <a:r>
              <a:rPr lang="fr-FR" b="1" dirty="0" smtClean="0">
                <a:solidFill>
                  <a:srgbClr val="FF0000"/>
                </a:solidFill>
              </a:rPr>
              <a:t>en montrant ce qui est important</a:t>
            </a:r>
          </a:p>
        </p:txBody>
      </p:sp>
      <p:pic>
        <p:nvPicPr>
          <p:cNvPr id="35842" name="Picture 2" descr="http://www.huiles-et-sens.com/images/anti_stress_img/anti_stress_relax.jpg"/>
          <p:cNvPicPr>
            <a:picLocks noChangeAspect="1" noChangeArrowheads="1"/>
          </p:cNvPicPr>
          <p:nvPr/>
        </p:nvPicPr>
        <p:blipFill>
          <a:blip r:embed="rId2" cstate="print"/>
          <a:srcRect/>
          <a:stretch>
            <a:fillRect/>
          </a:stretch>
        </p:blipFill>
        <p:spPr bwMode="auto">
          <a:xfrm>
            <a:off x="5457825" y="1772816"/>
            <a:ext cx="3686175" cy="2857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640960" cy="5976664"/>
          </a:xfrm>
        </p:spPr>
        <p:txBody>
          <a:bodyPr>
            <a:normAutofit/>
          </a:bodyPr>
          <a:lstStyle/>
          <a:p>
            <a:r>
              <a:rPr lang="fr-FR" dirty="0" smtClean="0"/>
              <a:t>Pour être moins paniqué le jour de l’oral, il faut s’entraîner en groupe avant ! (à la maison, avec le professeur documentaliste …)</a:t>
            </a:r>
          </a:p>
          <a:p>
            <a:endParaRPr lang="fr-FR" dirty="0" smtClean="0"/>
          </a:p>
          <a:p>
            <a:r>
              <a:rPr lang="fr-FR" dirty="0" smtClean="0"/>
              <a:t>Il faut se minuter au niveau de chaque partie :</a:t>
            </a:r>
          </a:p>
          <a:p>
            <a:pPr lvl="1"/>
            <a:r>
              <a:rPr lang="fr-FR" dirty="0" smtClean="0"/>
              <a:t>Elles doivent toutes prendre à peu près le même temps de présentation</a:t>
            </a:r>
          </a:p>
          <a:p>
            <a:pPr lvl="1"/>
            <a:r>
              <a:rPr lang="fr-FR" dirty="0" smtClean="0"/>
              <a:t>Chaque membre du </a:t>
            </a:r>
            <a:br>
              <a:rPr lang="fr-FR" dirty="0" smtClean="0"/>
            </a:br>
            <a:r>
              <a:rPr lang="fr-FR" dirty="0" smtClean="0"/>
              <a:t>groupe doit parler durant</a:t>
            </a:r>
            <a:br>
              <a:rPr lang="fr-FR" dirty="0" smtClean="0"/>
            </a:br>
            <a:r>
              <a:rPr lang="fr-FR" dirty="0" smtClean="0"/>
              <a:t>un temps équivalent</a:t>
            </a:r>
          </a:p>
          <a:p>
            <a:pPr>
              <a:buNone/>
            </a:pPr>
            <a:endParaRPr lang="fr-FR" dirty="0" smtClean="0"/>
          </a:p>
          <a:p>
            <a:pPr>
              <a:buNone/>
            </a:pPr>
            <a:endParaRPr lang="fr-FR" dirty="0" smtClean="0"/>
          </a:p>
        </p:txBody>
      </p:sp>
      <p:sp>
        <p:nvSpPr>
          <p:cNvPr id="34820" name="AutoShape 4" descr="data:image/jpeg;base64,/9j/4AAQSkZJRgABAQAAAQABAAD/2wCEAAkGBhQRDxQUEhQVFBQVFR4YFBcXFRkUFhUYFRQVFhcYFRQXJyceGB0kGhYUHy8gJycpLSwsFh4xNTAqNSYrLCkBCQoKDgwOGg8PGiogHiIyNTU1LywsNSkvKiwsNTU1LywsNSo1KSwqLC0uKTUyKTEsNCwsLCwsKSwsLC0pKTYsLv/AABEIAHgAoAMBIgACEQEDEQH/xAAcAAABBAMBAAAAAAAAAAAAAAAABAUGBwECAwj/xABCEAACAQICBgcEBggGAwAAAAABAgADEQQFBhIhMUFREyJhcZGhsQcygcFCUmJz0eEUIyQzcoKy8DRTY5Ki8RUWJf/EABoBAAEFAQAAAAAAAAAAAAAAAAMAAgQFBgH/xAAxEQABBAAEBAMIAQUAAAAAAAABAAIDEQQSMUEFEyFRMmGhInGBkbHB8PEUI0JSsuH/2gAMAwEAAhEDEQA/ALxhCESSac8zRqepTpAGrUNlvuHNj3bfCcEyCodr4qsW42OqPgonPMjbMcPfdqm3fZ5IJKc4xtbl3F+qitaJHOzbGkzjA4mn7lYVByqKD5jbNlzpk2YimU+2vXT48R5x2mrqCLHaILmX4gD6fRE5deEkev1WadQMAQQQdxG0GbRowq9BiOjH7uqCyD6rL7wHYQbx2vGPblPTRPY6x11CzCI8Vm9GkbVKiKeRYX/274n/APZsN/mjwb8IEysBouHzSL2jUhOkIgo59h3NlrU78tYA+Bi68c17XeE2nBwOhWtSqFBLEAAXJJsABxJO6R99MlckYWjWxRH0kXVpX+9ewPwvNcfQ/TMaaD7cPh1VqicKtR7lFfmqqL24kjlJFTpBQAoAA3ACwHcJyydFKpkQGcZietaAXpe59FHTiczqe7Rw1AfbqPVYfBAomv8A4nMm97G0k7EwwPmxMk8IsnclL+SR4WtHwv8A2tRV8szOntTF0a1vo1KGoD2ayG4izR3SQ13ehXp9BiaQu9O+sGU7A9NvpL6Xj8ZFNIE1M0y+oPec1aTdqmnrAHuI85wjL1CLG8T2xzRdEggVoL2oG6UrhMCZhFBRCEIkkx6T4RiqVqYu9Fta3McR/fMxzwOOWrTDobg+XMHkRFBEZ6+SMjl8M/RsdrIRem/eOB7RDhzXsDHGiND9io5a5jy9osHUfcJ2vC8YsPpKCvWQ64cpqp19YqLkrxtO4zSq3uYer/NqoPMzhgeNQnieM6FdMyP6/Dc+kbw6Nr/Kb57XZaQCHVao60w3FddgCR2gXtMYLAuanS1iNYCyqu0IDv28TN86wjVKXU99WV0vsBZGDAHvsR8YHEeDK3YflJtEhx7rpgsrpUhZEA5m12Y82Y7SYqtEeAzNKw6p6w95DsdDxDLvEV3jWZa9nRFbVezoudfCI4s6qw5FQfWNtGj+j10RL9FVDAKTcI6jW6l9wIvs5iOrvYXJsOZ2DxjStcYjEUzT61OiWJf6LOVKhUP0rAkkjZuEFLVgjW/36Jr66d1wyU6uPxyneWpuO1TSC38VMkEZc6yZ2qLXwzBMQg1etc06qE3NOpbaNu0MNxiQ6YGiP2zDVqFt7hemo9/SJuHeBHg5ehVg6MzU6PqaArfoK0302UlmYy5jpbh6DhGdmqFQwREeo9juOqgNr9sSHSevU/w+Brnk1Yrh18GJbyji8BDbhpSLqh3PQetKSEyJUq36dmaPT20MGGGuPdevUAUhTxCqNp5mdWyDFYr/ABlcJTO+hhrqGHJ6zdYjmBaSHBYFKNNadJQiKLKqiwEb1d7kQFkANHM4iumgvX3mvh5pQIQhCKGiEIRJIhCESSjeRZG6YmrUqCwBbo9t7652t4AD4ySSEab6SPSbo0JAA224xs0U0vqdKFckqTYg7fCWrsHNNHzjWmiqm4uKB/JF66qyoTAmZVK1SLG5TSqkF0BYbmF1cdzrY+cZNH6dXE0gz1KqIvUWzarVCGbWZm323KO4yUGQvSXS6pQr9GmwDfsveQsS6OKpHaeW6jTFkftu/akK6O0b3ZTUP+o7VPJiR5RyRQBYbANwERZNj+noK5Fid/wi6SIgzLmYNUZgbVt3RGHTmmzZdiAis7FR1VBLHrrewG/ZeP0rj2k6ZVKD9FSJWw6xGwkntnZXBrTascBC+adoZqDfyUn0Pyl6VJqtYWr1216o+qLWSn3Kth4yQSndBtOaxrqjsWVjYgm+/iJcU5E4Ob0T+JYaSCb+pv2+nwRCEIVVyIQhEkiEIRJIhCNWkmYtRoFl2MSADyv/ANR7GF7g0bpj3hjS47Jm040ZauhqUgC4G1SQNbuJ2XjFohos2uHqqKYU7i6Em3LVJjPmGdvXY9IdZFNrNtBJ9Y5YKoNUaoAHIAAeAmgEU0cPKLvT/qzrpYZJeYGn56+itBTMxl0VrlqLAn3Xt/xB+cepn3tyuLey0Mb87Q7uk2YZglCmalQ2Ub/ylc6Q5zh8TVV1SqLe8QyDWHarK1j2x89omIJFGiu0u97c7WAHiZX+GpleqxuwJBPMhjM7xHFPzFgqhW19VWYyd2bINArLyDSqixSiqMnBbkML9pHOSiU5gsSaVag/0dc37wFI8taXEp2Sbw+d0rCH7fT8ClYSUvaQ7ZZMrz2jaIGuTWparMB1kLqp2cQWIEm2dVimGqsDYhDYyrsUSb7bg+d5JncPCQtJwuN/M5jHUR5XaU+zfQZw/TV9RQrXVVdahNvrFCQPGWrPPLZ4+HrdJhyEKtZioAvuJBtvl3aL5ucThw537j4Aj1nIHN8IUnjGHmsTvdYPlVfVPEIQkpZ9EIQiSRCEIkkSL6e1bUEHNifBfzkokL9olXqoPssfl8pMwLc07VDxzqgcq1xdSyUh9dyx/kGzzbykmyv3B3yNY+nsonkp8z+Qkmyn3B3zSS6X5rMx+KvJS3QnGhjiE+rU/L8JKhKy0YxlSnmVSnSQMKhJfWbVsLglgeOzhLNEzeMjySX3C0mAkzxV2Ki2MwYrZojXutCndhyY7Vv37/5ZXR/eP/Ef6jLlrUVQVHAALC7EDa1lsLnjslWZNl3TvVtvCOw7wCR52mTx8JzNYNXEn8+CjYuM5gBqSSluUZWMRhq6/SUB0I2kMpPDjcGWBkVcvhaTNvKC+/gLcbcpD/ZxXvUcc0v4EfjJ8JM4awcsP+HqpODaMgcPcmHTnH9Dl9Zvs28ZXJqXoIedJT4oDHv2v4quqU06n6PUaxAv0hYA3ud1rcoyYoWpAbrUwLcrKIWV1v8Acttw2HJA13+RP2UHpm7Vl7A3gdU/1DwlueyXHa1J0PBUPkQflKjwg/X1O2mw9D8pZHsfq/rGHOl6MIyE+2FZcVZeFeO1FWrCEJZLCohCESSIQhEkiQf2h3BViLrqW7Cb7pOJpUpBhZgCORFx4GSMPNyZA+rUfEQ86MsulSWc4Urqg7wbnsuBYf3zjrgqwRFubFjsHO2/5TXTE3xNT730jfmPVehyCW8Tf5TTkl7G+ayxGR7q2Vp6P4GmaaVdReksRr261r8483jNos98InefWOVS8ykxOc2tTBXLbXZcs3qWw9X+A+khHs4UF6t/8u3iwkmzao/RsAC1xbZ2yF5MlXD1XFNXNxa5QhTtvvlLiL/kRuroo8185h2XbQN9TGsv8a+B/KWXeVjlGWYiliek6JSSxN9bZ1t+zfxMn+HxZttEJgQ6NrmOG6fhAWNLSN0rq4dWtrKGsbi4BseYvulO5hjVao9O/WIJUc7bTLfbEbD3H0lA42t/9BDyfb3WsfWGxB0Ws4K3MXnsE34Knesw8+I2ywfZThqnTl9QhAhBNrLe4sAfhIJq6uJYf3sM9DZa+tQpnminxUQeHZbr7K14ziTHEGgXnHySqEISwWLRCEIkkTBMzNHMS4TSyWmpqTi9SJquJtH5UMuVZ6Un9pb70+sSZ4vVpnlb8Is0r/fMft38YgzepeinKxF+0W3+U1bTTIyspILe8KxNCsVfDW5N6j8o/F5VWjGlXQDVIJLbLXAHeZP6GYa4B5zP46BzJCToVfYCdskYbuE5MBOZpicRWmekleQrHVdRTE3AESmrONTFkTlJwalOYV9SjUbkh9JRCnXxpPI/MSa6Y6bMmtR1Gsw2MOPYQd4kEyVWNcMQRrHeRYbLmQZ3ZnUNlreFQGCFz3/3aJRjh+1n4+svTR+v+yUPul9JQ71NfEk9nzlz5JibUKQ5U19I7DnqVzjbbijCkgqTYPG+nWilHkwFZYtSkGZmlM7JvHoaJyrQhOhNdoktRIjxGGJhCEBQiFD890eq1GYhQwPbY+casNkWI11HRmy8TsEISwbj5GtyUCFAdgI3Oz2QpXgsmC2JVb9gHrHSnh7QhK8m1YNAC7rTmdSEIMowWDTnF6EIRiIEixGXa3CQzSTRDEu4akFYDgSAQPjCEG9gcKKl4bEvw787KvzSLL/Z9iNYltVSd9zrHwH4yxcuywoig8AB4CEJxsTWaIuJx0uJ8eyc6VG0UIsIQigkpVS3TeEI4IR1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22" name="AutoShape 6" descr="data:image/jpeg;base64,/9j/4AAQSkZJRgABAQAAAQABAAD/2wCEAAkGBhQRDxQUEhQVFBQVFR4YFBcXFRkUFhUYFRQVFhcYFRQXJyceGB0kGhYUHy8gJycpLSwsFh4xNTAqNSYrLCkBCQoKDgwOGg8PGiogHiIyNTU1LywsNSkvKiwsNTU1LywsNSo1KSwqLC0uKTUyKTEsNCwsLCwsKSwsLC0pKTYsLv/AABEIAHgAoAMBIgACEQEDEQH/xAAcAAABBAMBAAAAAAAAAAAAAAAABAUGBwECAwj/xABCEAACAQICBgcEBggGAwAAAAABAgADEQQFBhIhMUFREyJhcZGhsQcygcFCUmJz0eEUIyQzcoKy8DRTY5Ki8RUWJf/EABoBAAEFAQAAAAAAAAAAAAAAAAMAAgQFBgH/xAAxEQABBAAEBAMIAQUAAAAAAAABAAIDEQQSMUEFEyFRMmGhInGBkbHB8PEUI0JSsuH/2gAMAwEAAhEDEQA/ALxhCESSac8zRqepTpAGrUNlvuHNj3bfCcEyCodr4qsW42OqPgonPMjbMcPfdqm3fZ5IJKc4xtbl3F+qitaJHOzbGkzjA4mn7lYVByqKD5jbNlzpk2YimU+2vXT48R5x2mrqCLHaILmX4gD6fRE5deEkev1WadQMAQQQdxG0GbRowq9BiOjH7uqCyD6rL7wHYQbx2vGPblPTRPY6x11CzCI8Vm9GkbVKiKeRYX/274n/APZsN/mjwb8IEysBouHzSL2jUhOkIgo59h3NlrU78tYA+Bi68c17XeE2nBwOhWtSqFBLEAAXJJsABxJO6R99MlckYWjWxRH0kXVpX+9ewPwvNcfQ/TMaaD7cPh1VqicKtR7lFfmqqL24kjlJFTpBQAoAA3ACwHcJyydFKpkQGcZietaAXpe59FHTiczqe7Rw1AfbqPVYfBAomv8A4nMm97G0k7EwwPmxMk8IsnclL+SR4WtHwv8A2tRV8szOntTF0a1vo1KGoD2ayG4izR3SQ13ehXp9BiaQu9O+sGU7A9NvpL6Xj8ZFNIE1M0y+oPec1aTdqmnrAHuI85wjL1CLG8T2xzRdEggVoL2oG6UrhMCZhFBRCEIkkx6T4RiqVqYu9Fta3McR/fMxzwOOWrTDobg+XMHkRFBEZ6+SMjl8M/RsdrIRem/eOB7RDhzXsDHGiND9io5a5jy9osHUfcJ2vC8YsPpKCvWQ64cpqp19YqLkrxtO4zSq3uYer/NqoPMzhgeNQnieM6FdMyP6/Dc+kbw6Nr/Kb57XZaQCHVao60w3FddgCR2gXtMYLAuanS1iNYCyqu0IDv28TN86wjVKXU99WV0vsBZGDAHvsR8YHEeDK3YflJtEhx7rpgsrpUhZEA5m12Y82Y7SYqtEeAzNKw6p6w95DsdDxDLvEV3jWZa9nRFbVezoudfCI4s6qw5FQfWNtGj+j10RL9FVDAKTcI6jW6l9wIvs5iOrvYXJsOZ2DxjStcYjEUzT61OiWJf6LOVKhUP0rAkkjZuEFLVgjW/36Jr66d1wyU6uPxyneWpuO1TSC38VMkEZc6yZ2qLXwzBMQg1etc06qE3NOpbaNu0MNxiQ6YGiP2zDVqFt7hemo9/SJuHeBHg5ehVg6MzU6PqaArfoK0302UlmYy5jpbh6DhGdmqFQwREeo9juOqgNr9sSHSevU/w+Brnk1Yrh18GJbyji8BDbhpSLqh3PQetKSEyJUq36dmaPT20MGGGuPdevUAUhTxCqNp5mdWyDFYr/ABlcJTO+hhrqGHJ6zdYjmBaSHBYFKNNadJQiKLKqiwEb1d7kQFkANHM4iumgvX3mvh5pQIQhCKGiEIRJIhCESSjeRZG6YmrUqCwBbo9t7652t4AD4ySSEab6SPSbo0JAA224xs0U0vqdKFckqTYg7fCWrsHNNHzjWmiqm4uKB/JF66qyoTAmZVK1SLG5TSqkF0BYbmF1cdzrY+cZNH6dXE0gz1KqIvUWzarVCGbWZm323KO4yUGQvSXS6pQr9GmwDfsveQsS6OKpHaeW6jTFkftu/akK6O0b3ZTUP+o7VPJiR5RyRQBYbANwERZNj+noK5Fid/wi6SIgzLmYNUZgbVt3RGHTmmzZdiAis7FR1VBLHrrewG/ZeP0rj2k6ZVKD9FSJWw6xGwkntnZXBrTascBC+adoZqDfyUn0Pyl6VJqtYWr1216o+qLWSn3Kth4yQSndBtOaxrqjsWVjYgm+/iJcU5E4Ob0T+JYaSCb+pv2+nwRCEIVVyIQhEkiEIRJIhCNWkmYtRoFl2MSADyv/ANR7GF7g0bpj3hjS47Jm040ZauhqUgC4G1SQNbuJ2XjFohos2uHqqKYU7i6Em3LVJjPmGdvXY9IdZFNrNtBJ9Y5YKoNUaoAHIAAeAmgEU0cPKLvT/qzrpYZJeYGn56+itBTMxl0VrlqLAn3Xt/xB+cepn3tyuLey0Mb87Q7uk2YZglCmalQ2Ub/ylc6Q5zh8TVV1SqLe8QyDWHarK1j2x89omIJFGiu0u97c7WAHiZX+GpleqxuwJBPMhjM7xHFPzFgqhW19VWYyd2bINArLyDSqixSiqMnBbkML9pHOSiU5gsSaVag/0dc37wFI8taXEp2Sbw+d0rCH7fT8ClYSUvaQ7ZZMrz2jaIGuTWparMB1kLqp2cQWIEm2dVimGqsDYhDYyrsUSb7bg+d5JncPCQtJwuN/M5jHUR5XaU+zfQZw/TV9RQrXVVdahNvrFCQPGWrPPLZ4+HrdJhyEKtZioAvuJBtvl3aL5ucThw537j4Aj1nIHN8IUnjGHmsTvdYPlVfVPEIQkpZ9EIQiSRCEIkkSL6e1bUEHNifBfzkokL9olXqoPssfl8pMwLc07VDxzqgcq1xdSyUh9dyx/kGzzbykmyv3B3yNY+nsonkp8z+Qkmyn3B3zSS6X5rMx+KvJS3QnGhjiE+rU/L8JKhKy0YxlSnmVSnSQMKhJfWbVsLglgeOzhLNEzeMjySX3C0mAkzxV2Ki2MwYrZojXutCndhyY7Vv37/5ZXR/eP/Ef6jLlrUVQVHAALC7EDa1lsLnjslWZNl3TvVtvCOw7wCR52mTx8JzNYNXEn8+CjYuM5gBqSSluUZWMRhq6/SUB0I2kMpPDjcGWBkVcvhaTNvKC+/gLcbcpD/ZxXvUcc0v4EfjJ8JM4awcsP+HqpODaMgcPcmHTnH9Dl9Zvs28ZXJqXoIedJT4oDHv2v4quqU06n6PUaxAv0hYA3ud1rcoyYoWpAbrUwLcrKIWV1v8Acttw2HJA13+RP2UHpm7Vl7A3gdU/1DwlueyXHa1J0PBUPkQflKjwg/X1O2mw9D8pZHsfq/rGHOl6MIyE+2FZcVZeFeO1FWrCEJZLCohCESSIQhEkiQf2h3BViLrqW7Cb7pOJpUpBhZgCORFx4GSMPNyZA+rUfEQ86MsulSWc4Urqg7wbnsuBYf3zjrgqwRFubFjsHO2/5TXTE3xNT730jfmPVehyCW8Tf5TTkl7G+ayxGR7q2Vp6P4GmaaVdReksRr261r8483jNos98InefWOVS8ykxOc2tTBXLbXZcs3qWw9X+A+khHs4UF6t/8u3iwkmzao/RsAC1xbZ2yF5MlXD1XFNXNxa5QhTtvvlLiL/kRuroo8185h2XbQN9TGsv8a+B/KWXeVjlGWYiliek6JSSxN9bZ1t+zfxMn+HxZttEJgQ6NrmOG6fhAWNLSN0rq4dWtrKGsbi4BseYvulO5hjVao9O/WIJUc7bTLfbEbD3H0lA42t/9BDyfb3WsfWGxB0Ws4K3MXnsE34Knesw8+I2ywfZThqnTl9QhAhBNrLe4sAfhIJq6uJYf3sM9DZa+tQpnminxUQeHZbr7K14ziTHEGgXnHySqEISwWLRCEIkkTBMzNHMS4TSyWmpqTi9SJquJtH5UMuVZ6Un9pb70+sSZ4vVpnlb8Is0r/fMft38YgzepeinKxF+0W3+U1bTTIyspILe8KxNCsVfDW5N6j8o/F5VWjGlXQDVIJLbLXAHeZP6GYa4B5zP46BzJCToVfYCdskYbuE5MBOZpicRWmekleQrHVdRTE3AESmrONTFkTlJwalOYV9SjUbkh9JRCnXxpPI/MSa6Y6bMmtR1Gsw2MOPYQd4kEyVWNcMQRrHeRYbLmQZ3ZnUNlreFQGCFz3/3aJRjh+1n4+svTR+v+yUPul9JQ71NfEk9nzlz5JibUKQ5U19I7DnqVzjbbijCkgqTYPG+nWilHkwFZYtSkGZmlM7JvHoaJyrQhOhNdoktRIjxGGJhCEBQiFD890eq1GYhQwPbY+casNkWI11HRmy8TsEISwbj5GtyUCFAdgI3Oz2QpXgsmC2JVb9gHrHSnh7QhK8m1YNAC7rTmdSEIMowWDTnF6EIRiIEixGXa3CQzSTRDEu4akFYDgSAQPjCEG9gcKKl4bEvw787KvzSLL/Z9iNYltVSd9zrHwH4yxcuywoig8AB4CEJxsTWaIuJx0uJ8eyc6VG0UIsIQigkpVS3TeEI4IR1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4824" name="Picture 8" descr="http://www.maison-retraite-thoard.fr/images/encarts-modules/groupe_paroles.jpg"/>
          <p:cNvPicPr>
            <a:picLocks noChangeAspect="1" noChangeArrowheads="1"/>
          </p:cNvPicPr>
          <p:nvPr/>
        </p:nvPicPr>
        <p:blipFill>
          <a:blip r:embed="rId2" cstate="print"/>
          <a:srcRect/>
          <a:stretch>
            <a:fillRect/>
          </a:stretch>
        </p:blipFill>
        <p:spPr bwMode="auto">
          <a:xfrm>
            <a:off x="4572000" y="3429000"/>
            <a:ext cx="4572000" cy="3429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territoiresdeslangues.files.wordpress.com/2013/12/efle-visuel3.jpg"/>
          <p:cNvPicPr>
            <a:picLocks noChangeAspect="1" noChangeArrowheads="1"/>
          </p:cNvPicPr>
          <p:nvPr/>
        </p:nvPicPr>
        <p:blipFill>
          <a:blip r:embed="rId2" cstate="print"/>
          <a:srcRect/>
          <a:stretch>
            <a:fillRect/>
          </a:stretch>
        </p:blipFill>
        <p:spPr bwMode="auto">
          <a:xfrm>
            <a:off x="1907704" y="3162621"/>
            <a:ext cx="5256584" cy="3695379"/>
          </a:xfrm>
          <a:prstGeom prst="rect">
            <a:avLst/>
          </a:prstGeom>
          <a:noFill/>
        </p:spPr>
      </p:pic>
      <p:sp>
        <p:nvSpPr>
          <p:cNvPr id="3" name="Espace réservé du contenu 2"/>
          <p:cNvSpPr>
            <a:spLocks noGrp="1"/>
          </p:cNvSpPr>
          <p:nvPr>
            <p:ph idx="1"/>
          </p:nvPr>
        </p:nvSpPr>
        <p:spPr>
          <a:xfrm>
            <a:off x="251520" y="260648"/>
            <a:ext cx="8640960" cy="5976664"/>
          </a:xfrm>
        </p:spPr>
        <p:txBody>
          <a:bodyPr>
            <a:normAutofit/>
          </a:bodyPr>
          <a:lstStyle/>
          <a:p>
            <a:r>
              <a:rPr lang="fr-FR" dirty="0" smtClean="0"/>
              <a:t>Vous n’aurez pas le droit d’avoir des notes rédigées !</a:t>
            </a:r>
          </a:p>
          <a:p>
            <a:endParaRPr lang="fr-FR" sz="2000" dirty="0" smtClean="0"/>
          </a:p>
          <a:p>
            <a:r>
              <a:rPr lang="fr-FR" dirty="0" smtClean="0"/>
              <a:t>Préparez donc une carte mentale afin de fixer vos idées, de voir les liens : c’est elle qui vous servira de support pour parler si vous en avez besoin.</a:t>
            </a:r>
          </a:p>
          <a:p>
            <a:pPr>
              <a:buNone/>
            </a:pPr>
            <a:endParaRPr lang="fr-FR" dirty="0" smtClean="0"/>
          </a:p>
          <a:p>
            <a:pPr>
              <a:buNone/>
            </a:pPr>
            <a:endParaRPr lang="fr-FR" dirty="0" smtClean="0"/>
          </a:p>
        </p:txBody>
      </p:sp>
      <p:sp>
        <p:nvSpPr>
          <p:cNvPr id="34820" name="AutoShape 4" descr="data:image/jpeg;base64,/9j/4AAQSkZJRgABAQAAAQABAAD/2wCEAAkGBhQRDxQUEhQVFBQVFR4YFBcXFRkUFhUYFRQVFhcYFRQXJyceGB0kGhYUHy8gJycpLSwsFh4xNTAqNSYrLCkBCQoKDgwOGg8PGiogHiIyNTU1LywsNSkvKiwsNTU1LywsNSo1KSwqLC0uKTUyKTEsNCwsLCwsKSwsLC0pKTYsLv/AABEIAHgAoAMBIgACEQEDEQH/xAAcAAABBAMBAAAAAAAAAAAAAAAABAUGBwECAwj/xABCEAACAQICBgcEBggGAwAAAAABAgADEQQFBhIhMUFREyJhcZGhsQcygcFCUmJz0eEUIyQzcoKy8DRTY5Ki8RUWJf/EABoBAAEFAQAAAAAAAAAAAAAAAAMAAgQFBgH/xAAxEQABBAAEBAMIAQUAAAAAAAABAAIDEQQSMUEFEyFRMmGhInGBkbHB8PEUI0JSsuH/2gAMAwEAAhEDEQA/ALxhCESSac8zRqepTpAGrUNlvuHNj3bfCcEyCodr4qsW42OqPgonPMjbMcPfdqm3fZ5IJKc4xtbl3F+qitaJHOzbGkzjA4mn7lYVByqKD5jbNlzpk2YimU+2vXT48R5x2mrqCLHaILmX4gD6fRE5deEkev1WadQMAQQQdxG0GbRowq9BiOjH7uqCyD6rL7wHYQbx2vGPblPTRPY6x11CzCI8Vm9GkbVKiKeRYX/274n/APZsN/mjwb8IEysBouHzSL2jUhOkIgo59h3NlrU78tYA+Bi68c17XeE2nBwOhWtSqFBLEAAXJJsABxJO6R99MlckYWjWxRH0kXVpX+9ewPwvNcfQ/TMaaD7cPh1VqicKtR7lFfmqqL24kjlJFTpBQAoAA3ACwHcJyydFKpkQGcZietaAXpe59FHTiczqe7Rw1AfbqPVYfBAomv8A4nMm97G0k7EwwPmxMk8IsnclL+SR4WtHwv8A2tRV8szOntTF0a1vo1KGoD2ayG4izR3SQ13ehXp9BiaQu9O+sGU7A9NvpL6Xj8ZFNIE1M0y+oPec1aTdqmnrAHuI85wjL1CLG8T2xzRdEggVoL2oG6UrhMCZhFBRCEIkkx6T4RiqVqYu9Fta3McR/fMxzwOOWrTDobg+XMHkRFBEZ6+SMjl8M/RsdrIRem/eOB7RDhzXsDHGiND9io5a5jy9osHUfcJ2vC8YsPpKCvWQ64cpqp19YqLkrxtO4zSq3uYer/NqoPMzhgeNQnieM6FdMyP6/Dc+kbw6Nr/Kb57XZaQCHVao60w3FddgCR2gXtMYLAuanS1iNYCyqu0IDv28TN86wjVKXU99WV0vsBZGDAHvsR8YHEeDK3YflJtEhx7rpgsrpUhZEA5m12Y82Y7SYqtEeAzNKw6p6w95DsdDxDLvEV3jWZa9nRFbVezoudfCI4s6qw5FQfWNtGj+j10RL9FVDAKTcI6jW6l9wIvs5iOrvYXJsOZ2DxjStcYjEUzT61OiWJf6LOVKhUP0rAkkjZuEFLVgjW/36Jr66d1wyU6uPxyneWpuO1TSC38VMkEZc6yZ2qLXwzBMQg1etc06qE3NOpbaNu0MNxiQ6YGiP2zDVqFt7hemo9/SJuHeBHg5ehVg6MzU6PqaArfoK0302UlmYy5jpbh6DhGdmqFQwREeo9juOqgNr9sSHSevU/w+Brnk1Yrh18GJbyji8BDbhpSLqh3PQetKSEyJUq36dmaPT20MGGGuPdevUAUhTxCqNp5mdWyDFYr/ABlcJTO+hhrqGHJ6zdYjmBaSHBYFKNNadJQiKLKqiwEb1d7kQFkANHM4iumgvX3mvh5pQIQhCKGiEIRJIhCESSjeRZG6YmrUqCwBbo9t7652t4AD4ySSEab6SPSbo0JAA224xs0U0vqdKFckqTYg7fCWrsHNNHzjWmiqm4uKB/JF66qyoTAmZVK1SLG5TSqkF0BYbmF1cdzrY+cZNH6dXE0gz1KqIvUWzarVCGbWZm323KO4yUGQvSXS6pQr9GmwDfsveQsS6OKpHaeW6jTFkftu/akK6O0b3ZTUP+o7VPJiR5RyRQBYbANwERZNj+noK5Fid/wi6SIgzLmYNUZgbVt3RGHTmmzZdiAis7FR1VBLHrrewG/ZeP0rj2k6ZVKD9FSJWw6xGwkntnZXBrTascBC+adoZqDfyUn0Pyl6VJqtYWr1216o+qLWSn3Kth4yQSndBtOaxrqjsWVjYgm+/iJcU5E4Ob0T+JYaSCb+pv2+nwRCEIVVyIQhEkiEIRJIhCNWkmYtRoFl2MSADyv/ANR7GF7g0bpj3hjS47Jm040ZauhqUgC4G1SQNbuJ2XjFohos2uHqqKYU7i6Em3LVJjPmGdvXY9IdZFNrNtBJ9Y5YKoNUaoAHIAAeAmgEU0cPKLvT/qzrpYZJeYGn56+itBTMxl0VrlqLAn3Xt/xB+cepn3tyuLey0Mb87Q7uk2YZglCmalQ2Ub/ylc6Q5zh8TVV1SqLe8QyDWHarK1j2x89omIJFGiu0u97c7WAHiZX+GpleqxuwJBPMhjM7xHFPzFgqhW19VWYyd2bINArLyDSqixSiqMnBbkML9pHOSiU5gsSaVag/0dc37wFI8taXEp2Sbw+d0rCH7fT8ClYSUvaQ7ZZMrz2jaIGuTWparMB1kLqp2cQWIEm2dVimGqsDYhDYyrsUSb7bg+d5JncPCQtJwuN/M5jHUR5XaU+zfQZw/TV9RQrXVVdahNvrFCQPGWrPPLZ4+HrdJhyEKtZioAvuJBtvl3aL5ucThw537j4Aj1nIHN8IUnjGHmsTvdYPlVfVPEIQkpZ9EIQiSRCEIkkSL6e1bUEHNifBfzkokL9olXqoPssfl8pMwLc07VDxzqgcq1xdSyUh9dyx/kGzzbykmyv3B3yNY+nsonkp8z+Qkmyn3B3zSS6X5rMx+KvJS3QnGhjiE+rU/L8JKhKy0YxlSnmVSnSQMKhJfWbVsLglgeOzhLNEzeMjySX3C0mAkzxV2Ki2MwYrZojXutCndhyY7Vv37/5ZXR/eP/Ef6jLlrUVQVHAALC7EDa1lsLnjslWZNl3TvVtvCOw7wCR52mTx8JzNYNXEn8+CjYuM5gBqSSluUZWMRhq6/SUB0I2kMpPDjcGWBkVcvhaTNvKC+/gLcbcpD/ZxXvUcc0v4EfjJ8JM4awcsP+HqpODaMgcPcmHTnH9Dl9Zvs28ZXJqXoIedJT4oDHv2v4quqU06n6PUaxAv0hYA3ud1rcoyYoWpAbrUwLcrKIWV1v8Acttw2HJA13+RP2UHpm7Vl7A3gdU/1DwlueyXHa1J0PBUPkQflKjwg/X1O2mw9D8pZHsfq/rGHOl6MIyE+2FZcVZeFeO1FWrCEJZLCohCESSIQhEkiQf2h3BViLrqW7Cb7pOJpUpBhZgCORFx4GSMPNyZA+rUfEQ86MsulSWc4Urqg7wbnsuBYf3zjrgqwRFubFjsHO2/5TXTE3xNT730jfmPVehyCW8Tf5TTkl7G+ayxGR7q2Vp6P4GmaaVdReksRr261r8483jNos98InefWOVS8ykxOc2tTBXLbXZcs3qWw9X+A+khHs4UF6t/8u3iwkmzao/RsAC1xbZ2yF5MlXD1XFNXNxa5QhTtvvlLiL/kRuroo8185h2XbQN9TGsv8a+B/KWXeVjlGWYiliek6JSSxN9bZ1t+zfxMn+HxZttEJgQ6NrmOG6fhAWNLSN0rq4dWtrKGsbi4BseYvulO5hjVao9O/WIJUc7bTLfbEbD3H0lA42t/9BDyfb3WsfWGxB0Ws4K3MXnsE34Knesw8+I2ywfZThqnTl9QhAhBNrLe4sAfhIJq6uJYf3sM9DZa+tQpnminxUQeHZbr7K14ziTHEGgXnHySqEISwWLRCEIkkTBMzNHMS4TSyWmpqTi9SJquJtH5UMuVZ6Un9pb70+sSZ4vVpnlb8Is0r/fMft38YgzepeinKxF+0W3+U1bTTIyspILe8KxNCsVfDW5N6j8o/F5VWjGlXQDVIJLbLXAHeZP6GYa4B5zP46BzJCToVfYCdskYbuE5MBOZpicRWmekleQrHVdRTE3AESmrONTFkTlJwalOYV9SjUbkh9JRCnXxpPI/MSa6Y6bMmtR1Gsw2MOPYQd4kEyVWNcMQRrHeRYbLmQZ3ZnUNlreFQGCFz3/3aJRjh+1n4+svTR+v+yUPul9JQ71NfEk9nzlz5JibUKQ5U19I7DnqVzjbbijCkgqTYPG+nWilHkwFZYtSkGZmlM7JvHoaJyrQhOhNdoktRIjxGGJhCEBQiFD890eq1GYhQwPbY+casNkWI11HRmy8TsEISwbj5GtyUCFAdgI3Oz2QpXgsmC2JVb9gHrHSnh7QhK8m1YNAC7rTmdSEIMowWDTnF6EIRiIEixGXa3CQzSTRDEu4akFYDgSAQPjCEG9gcKKl4bEvw787KvzSLL/Z9iNYltVSd9zrHwH4yxcuywoig8AB4CEJxsTWaIuJx0uJ8eyc6VG0UIsIQigkpVS3TeEI4IR1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22" name="AutoShape 6" descr="data:image/jpeg;base64,/9j/4AAQSkZJRgABAQAAAQABAAD/2wCEAAkGBhQRDxQUEhQVFBQVFR4YFBcXFRkUFhUYFRQVFhcYFRQXJyceGB0kGhYUHy8gJycpLSwsFh4xNTAqNSYrLCkBCQoKDgwOGg8PGiogHiIyNTU1LywsNSkvKiwsNTU1LywsNSo1KSwqLC0uKTUyKTEsNCwsLCwsKSwsLC0pKTYsLv/AABEIAHgAoAMBIgACEQEDEQH/xAAcAAABBAMBAAAAAAAAAAAAAAAABAUGBwECAwj/xABCEAACAQICBgcEBggGAwAAAAABAgADEQQFBhIhMUFREyJhcZGhsQcygcFCUmJz0eEUIyQzcoKy8DRTY5Ki8RUWJf/EABoBAAEFAQAAAAAAAAAAAAAAAAMAAgQFBgH/xAAxEQABBAAEBAMIAQUAAAAAAAABAAIDEQQSMUEFEyFRMmGhInGBkbHB8PEUI0JSsuH/2gAMAwEAAhEDEQA/ALxhCESSac8zRqepTpAGrUNlvuHNj3bfCcEyCodr4qsW42OqPgonPMjbMcPfdqm3fZ5IJKc4xtbl3F+qitaJHOzbGkzjA4mn7lYVByqKD5jbNlzpk2YimU+2vXT48R5x2mrqCLHaILmX4gD6fRE5deEkev1WadQMAQQQdxG0GbRowq9BiOjH7uqCyD6rL7wHYQbx2vGPblPTRPY6x11CzCI8Vm9GkbVKiKeRYX/274n/APZsN/mjwb8IEysBouHzSL2jUhOkIgo59h3NlrU78tYA+Bi68c17XeE2nBwOhWtSqFBLEAAXJJsABxJO6R99MlckYWjWxRH0kXVpX+9ewPwvNcfQ/TMaaD7cPh1VqicKtR7lFfmqqL24kjlJFTpBQAoAA3ACwHcJyydFKpkQGcZietaAXpe59FHTiczqe7Rw1AfbqPVYfBAomv8A4nMm97G0k7EwwPmxMk8IsnclL+SR4WtHwv8A2tRV8szOntTF0a1vo1KGoD2ayG4izR3SQ13ehXp9BiaQu9O+sGU7A9NvpL6Xj8ZFNIE1M0y+oPec1aTdqmnrAHuI85wjL1CLG8T2xzRdEggVoL2oG6UrhMCZhFBRCEIkkx6T4RiqVqYu9Fta3McR/fMxzwOOWrTDobg+XMHkRFBEZ6+SMjl8M/RsdrIRem/eOB7RDhzXsDHGiND9io5a5jy9osHUfcJ2vC8YsPpKCvWQ64cpqp19YqLkrxtO4zSq3uYer/NqoPMzhgeNQnieM6FdMyP6/Dc+kbw6Nr/Kb57XZaQCHVao60w3FddgCR2gXtMYLAuanS1iNYCyqu0IDv28TN86wjVKXU99WV0vsBZGDAHvsR8YHEeDK3YflJtEhx7rpgsrpUhZEA5m12Y82Y7SYqtEeAzNKw6p6w95DsdDxDLvEV3jWZa9nRFbVezoudfCI4s6qw5FQfWNtGj+j10RL9FVDAKTcI6jW6l9wIvs5iOrvYXJsOZ2DxjStcYjEUzT61OiWJf6LOVKhUP0rAkkjZuEFLVgjW/36Jr66d1wyU6uPxyneWpuO1TSC38VMkEZc6yZ2qLXwzBMQg1etc06qE3NOpbaNu0MNxiQ6YGiP2zDVqFt7hemo9/SJuHeBHg5ehVg6MzU6PqaArfoK0302UlmYy5jpbh6DhGdmqFQwREeo9juOqgNr9sSHSevU/w+Brnk1Yrh18GJbyji8BDbhpSLqh3PQetKSEyJUq36dmaPT20MGGGuPdevUAUhTxCqNp5mdWyDFYr/ABlcJTO+hhrqGHJ6zdYjmBaSHBYFKNNadJQiKLKqiwEb1d7kQFkANHM4iumgvX3mvh5pQIQhCKGiEIRJIhCESSjeRZG6YmrUqCwBbo9t7652t4AD4ySSEab6SPSbo0JAA224xs0U0vqdKFckqTYg7fCWrsHNNHzjWmiqm4uKB/JF66qyoTAmZVK1SLG5TSqkF0BYbmF1cdzrY+cZNH6dXE0gz1KqIvUWzarVCGbWZm323KO4yUGQvSXS6pQr9GmwDfsveQsS6OKpHaeW6jTFkftu/akK6O0b3ZTUP+o7VPJiR5RyRQBYbANwERZNj+noK5Fid/wi6SIgzLmYNUZgbVt3RGHTmmzZdiAis7FR1VBLHrrewG/ZeP0rj2k6ZVKD9FSJWw6xGwkntnZXBrTascBC+adoZqDfyUn0Pyl6VJqtYWr1216o+qLWSn3Kth4yQSndBtOaxrqjsWVjYgm+/iJcU5E4Ob0T+JYaSCb+pv2+nwRCEIVVyIQhEkiEIRJIhCNWkmYtRoFl2MSADyv/ANR7GF7g0bpj3hjS47Jm040ZauhqUgC4G1SQNbuJ2XjFohos2uHqqKYU7i6Em3LVJjPmGdvXY9IdZFNrNtBJ9Y5YKoNUaoAHIAAeAmgEU0cPKLvT/qzrpYZJeYGn56+itBTMxl0VrlqLAn3Xt/xB+cepn3tyuLey0Mb87Q7uk2YZglCmalQ2Ub/ylc6Q5zh8TVV1SqLe8QyDWHarK1j2x89omIJFGiu0u97c7WAHiZX+GpleqxuwJBPMhjM7xHFPzFgqhW19VWYyd2bINArLyDSqixSiqMnBbkML9pHOSiU5gsSaVag/0dc37wFI8taXEp2Sbw+d0rCH7fT8ClYSUvaQ7ZZMrz2jaIGuTWparMB1kLqp2cQWIEm2dVimGqsDYhDYyrsUSb7bg+d5JncPCQtJwuN/M5jHUR5XaU+zfQZw/TV9RQrXVVdahNvrFCQPGWrPPLZ4+HrdJhyEKtZioAvuJBtvl3aL5ucThw537j4Aj1nIHN8IUnjGHmsTvdYPlVfVPEIQkpZ9EIQiSRCEIkkSL6e1bUEHNifBfzkokL9olXqoPssfl8pMwLc07VDxzqgcq1xdSyUh9dyx/kGzzbykmyv3B3yNY+nsonkp8z+Qkmyn3B3zSS6X5rMx+KvJS3QnGhjiE+rU/L8JKhKy0YxlSnmVSnSQMKhJfWbVsLglgeOzhLNEzeMjySX3C0mAkzxV2Ki2MwYrZojXutCndhyY7Vv37/5ZXR/eP/Ef6jLlrUVQVHAALC7EDa1lsLnjslWZNl3TvVtvCOw7wCR52mTx8JzNYNXEn8+CjYuM5gBqSSluUZWMRhq6/SUB0I2kMpPDjcGWBkVcvhaTNvKC+/gLcbcpD/ZxXvUcc0v4EfjJ8JM4awcsP+HqpODaMgcPcmHTnH9Dl9Zvs28ZXJqXoIedJT4oDHv2v4quqU06n6PUaxAv0hYA3ud1rcoyYoWpAbrUwLcrKIWV1v8Acttw2HJA13+RP2UHpm7Vl7A3gdU/1DwlueyXHa1J0PBUPkQflKjwg/X1O2mw9D8pZHsfq/rGHOl6MIyE+2FZcVZeFeO1FWrCEJZLCohCESSIQhEkiQf2h3BViLrqW7Cb7pOJpUpBhZgCORFx4GSMPNyZA+rUfEQ86MsulSWc4Urqg7wbnsuBYf3zjrgqwRFubFjsHO2/5TXTE3xNT730jfmPVehyCW8Tf5TTkl7G+ayxGR7q2Vp6P4GmaaVdReksRr261r8483jNos98InefWOVS8ykxOc2tTBXLbXZcs3qWw9X+A+khHs4UF6t/8u3iwkmzao/RsAC1xbZ2yF5MlXD1XFNXNxa5QhTtvvlLiL/kRuroo8185h2XbQN9TGsv8a+B/KWXeVjlGWYiliek6JSSxN9bZ1t+zfxMn+HxZttEJgQ6NrmOG6fhAWNLSN0rq4dWtrKGsbi4BseYvulO5hjVao9O/WIJUc7bTLfbEbD3H0lA42t/9BDyfb3WsfWGxB0Ws4K3MXnsE34Knesw8+I2ywfZThqnTl9QhAhBNrLe4sAfhIJq6uJYf3sM9DZa+tQpnminxUQeHZbr7K14ziTHEGgXnHySqEISwWLRCEIkkTBMzNHMS4TSyWmpqTi9SJquJtH5UMuVZ6Un9pb70+sSZ4vVpnlb8Is0r/fMft38YgzepeinKxF+0W3+U1bTTIyspILe8KxNCsVfDW5N6j8o/F5VWjGlXQDVIJLbLXAHeZP6GYa4B5zP46BzJCToVfYCdskYbuE5MBOZpicRWmekleQrHVdRTE3AESmrONTFkTlJwalOYV9SjUbkh9JRCnXxpPI/MSa6Y6bMmtR1Gsw2MOPYQd4kEyVWNcMQRrHeRYbLmQZ3ZnUNlreFQGCFz3/3aJRjh+1n4+svTR+v+yUPul9JQ71NfEk9nzlz5JibUKQ5U19I7DnqVzjbbijCkgqTYPG+nWilHkwFZYtSkGZmlM7JvHoaJyrQhOhNdoktRIjxGGJhCEBQiFD890eq1GYhQwPbY+casNkWI11HRmy8TsEISwbj5GtyUCFAdgI3Oz2QpXgsmC2JVb9gHrHSnh7QhK8m1YNAC7rTmdSEIMowWDTnF6EIRiIEixGXa3CQzSTRDEu4akFYDgSAQPjCEG9gcKKl4bEvw787KvzSLL/Z9iNYltVSd9zrHwH4yxcuywoig8AB4CEJxsTWaIuJx0uJ8eyc6VG0UIsIQigkpVS3TeEI4IR1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Réfléchissez aux questions qui </a:t>
            </a:r>
            <a:br>
              <a:rPr lang="fr-FR" dirty="0" smtClean="0"/>
            </a:br>
            <a:r>
              <a:rPr lang="fr-FR" dirty="0" smtClean="0"/>
              <a:t>pourraient vous être posées et</a:t>
            </a:r>
            <a:br>
              <a:rPr lang="fr-FR" dirty="0" smtClean="0"/>
            </a:br>
            <a:r>
              <a:rPr lang="fr-FR" dirty="0" smtClean="0"/>
              <a:t>prévoyez vos réponses.</a:t>
            </a:r>
            <a:endParaRPr lang="fr-FR" dirty="0"/>
          </a:p>
        </p:txBody>
      </p:sp>
      <p:pic>
        <p:nvPicPr>
          <p:cNvPr id="29698" name="Picture 2" descr="http://files.gandi.ws/gandi5315/image/demande-besoin-coaching-etudiant.jpg"/>
          <p:cNvPicPr>
            <a:picLocks noChangeAspect="1" noChangeArrowheads="1"/>
          </p:cNvPicPr>
          <p:nvPr/>
        </p:nvPicPr>
        <p:blipFill>
          <a:blip r:embed="rId2" cstate="print"/>
          <a:srcRect/>
          <a:stretch>
            <a:fillRect/>
          </a:stretch>
        </p:blipFill>
        <p:spPr bwMode="auto">
          <a:xfrm>
            <a:off x="6300192" y="404664"/>
            <a:ext cx="2419350" cy="28575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2400" cy="1470025"/>
          </a:xfrm>
          <a:solidFill>
            <a:srgbClr val="92D050"/>
          </a:solidFill>
        </p:spPr>
        <p:txBody>
          <a:bodyPr/>
          <a:lstStyle/>
          <a:p>
            <a:r>
              <a:rPr lang="fr-FR" b="1" dirty="0" smtClean="0">
                <a:solidFill>
                  <a:srgbClr val="FFFF00"/>
                </a:solidFill>
                <a:effectLst>
                  <a:outerShdw blurRad="38100" dist="38100" dir="2700000" algn="tl">
                    <a:srgbClr val="000000">
                      <a:alpha val="43137"/>
                    </a:srgbClr>
                  </a:outerShdw>
                </a:effectLst>
              </a:rPr>
              <a:t>Captiver son auditoire</a:t>
            </a:r>
            <a:endParaRPr lang="fr-FR" b="1" dirty="0">
              <a:solidFill>
                <a:srgbClr val="FFFF00"/>
              </a:solidFill>
              <a:effectLst>
                <a:outerShdw blurRad="38100" dist="38100" dir="2700000" algn="tl">
                  <a:srgbClr val="000000">
                    <a:alpha val="43137"/>
                  </a:srgbClr>
                </a:outerShdw>
              </a:effectLst>
            </a:endParaRPr>
          </a:p>
        </p:txBody>
      </p:sp>
      <p:pic>
        <p:nvPicPr>
          <p:cNvPr id="30724" name="Picture 4" descr="http://u.jimdo.com/www66/o/s83e76ec2a855cbd9/img/i4eacfbcca271dd35/1389102776/std/image.jpg"/>
          <p:cNvPicPr>
            <a:picLocks noChangeAspect="1" noChangeArrowheads="1"/>
          </p:cNvPicPr>
          <p:nvPr/>
        </p:nvPicPr>
        <p:blipFill>
          <a:blip r:embed="rId2" cstate="print"/>
          <a:srcRect/>
          <a:stretch>
            <a:fillRect/>
          </a:stretch>
        </p:blipFill>
        <p:spPr bwMode="auto">
          <a:xfrm>
            <a:off x="2843808" y="2348880"/>
            <a:ext cx="2976266" cy="424118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planete-coaching.com/wp-content/uploads/2012/10/rbc7_23.jpg"/>
          <p:cNvPicPr>
            <a:picLocks noChangeAspect="1" noChangeArrowheads="1"/>
          </p:cNvPicPr>
          <p:nvPr/>
        </p:nvPicPr>
        <p:blipFill>
          <a:blip r:embed="rId2" cstate="print"/>
          <a:srcRect/>
          <a:stretch>
            <a:fillRect/>
          </a:stretch>
        </p:blipFill>
        <p:spPr bwMode="auto">
          <a:xfrm>
            <a:off x="6228184" y="1971674"/>
            <a:ext cx="3162300" cy="4886326"/>
          </a:xfrm>
          <a:prstGeom prst="rect">
            <a:avLst/>
          </a:prstGeom>
          <a:noFill/>
        </p:spPr>
      </p:pic>
      <p:sp>
        <p:nvSpPr>
          <p:cNvPr id="2" name="Titre 1"/>
          <p:cNvSpPr>
            <a:spLocks noGrp="1"/>
          </p:cNvSpPr>
          <p:nvPr>
            <p:ph type="title"/>
          </p:nvPr>
        </p:nvSpPr>
        <p:spPr>
          <a:xfrm>
            <a:off x="179512" y="274638"/>
            <a:ext cx="8712968" cy="1143000"/>
          </a:xfrm>
        </p:spPr>
        <p:txBody>
          <a:bodyPr>
            <a:normAutofit fontScale="90000"/>
          </a:bodyPr>
          <a:lstStyle/>
          <a:p>
            <a:r>
              <a:rPr lang="fr-FR" b="1" dirty="0" smtClean="0">
                <a:solidFill>
                  <a:srgbClr val="FF0000"/>
                </a:solidFill>
              </a:rPr>
              <a:t>Votre attitude fera toute la différence !</a:t>
            </a:r>
            <a:endParaRPr lang="fr-FR" b="1" dirty="0">
              <a:solidFill>
                <a:srgbClr val="FF0000"/>
              </a:solidFill>
            </a:endParaRPr>
          </a:p>
        </p:txBody>
      </p:sp>
      <p:sp>
        <p:nvSpPr>
          <p:cNvPr id="3" name="Espace réservé du contenu 2"/>
          <p:cNvSpPr>
            <a:spLocks noGrp="1"/>
          </p:cNvSpPr>
          <p:nvPr>
            <p:ph idx="1"/>
          </p:nvPr>
        </p:nvSpPr>
        <p:spPr>
          <a:xfrm>
            <a:off x="251520" y="1600200"/>
            <a:ext cx="6192688" cy="5257800"/>
          </a:xfrm>
        </p:spPr>
        <p:txBody>
          <a:bodyPr>
            <a:normAutofit/>
          </a:bodyPr>
          <a:lstStyle/>
          <a:p>
            <a:r>
              <a:rPr lang="fr-FR" dirty="0" smtClean="0"/>
              <a:t>La veille, pensez à votre tenue, pas question d’enfiler les premiers vêtements qui vous tombent sous la main. Votre tenue doit être correcte et confortable (un débardeur avec un décolleté plongeant, un short et des tongs sont à prohiber !). Si vous êtes à votre avantage, vous y gagnerez en confiance en vous !</a:t>
            </a:r>
          </a:p>
          <a:p>
            <a:pPr>
              <a:buNone/>
            </a:pPr>
            <a:endParaRPr lang="fr-FR"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892480" cy="6597352"/>
          </a:xfrm>
        </p:spPr>
        <p:txBody>
          <a:bodyPr>
            <a:normAutofit/>
          </a:bodyPr>
          <a:lstStyle/>
          <a:p>
            <a:r>
              <a:rPr lang="fr-FR" dirty="0" smtClean="0"/>
              <a:t>Soyez calme.</a:t>
            </a:r>
          </a:p>
          <a:p>
            <a:pPr>
              <a:buNone/>
            </a:pPr>
            <a:endParaRPr lang="fr-FR" dirty="0" smtClean="0"/>
          </a:p>
          <a:p>
            <a:r>
              <a:rPr lang="fr-FR" dirty="0" smtClean="0"/>
              <a:t>Tenez vous droit.</a:t>
            </a:r>
          </a:p>
          <a:p>
            <a:endParaRPr lang="fr-FR" dirty="0" smtClean="0"/>
          </a:p>
          <a:p>
            <a:r>
              <a:rPr lang="fr-FR" dirty="0" smtClean="0"/>
              <a:t>Concentrez-vous sur votre </a:t>
            </a:r>
            <a:br>
              <a:rPr lang="fr-FR" dirty="0" smtClean="0"/>
            </a:br>
            <a:r>
              <a:rPr lang="fr-FR" dirty="0" smtClean="0"/>
              <a:t>sujet et non sur ce qui se </a:t>
            </a:r>
            <a:br>
              <a:rPr lang="fr-FR" dirty="0" smtClean="0"/>
            </a:br>
            <a:r>
              <a:rPr lang="fr-FR" dirty="0" smtClean="0"/>
              <a:t>passe dans la salle.</a:t>
            </a:r>
          </a:p>
          <a:p>
            <a:endParaRPr lang="fr-FR" dirty="0" smtClean="0"/>
          </a:p>
          <a:p>
            <a:r>
              <a:rPr lang="fr-FR" dirty="0" smtClean="0"/>
              <a:t>Regardez votre public, ne </a:t>
            </a:r>
            <a:br>
              <a:rPr lang="fr-FR" dirty="0" smtClean="0"/>
            </a:br>
            <a:r>
              <a:rPr lang="fr-FR" dirty="0" smtClean="0"/>
              <a:t>vous cachez pas derrière </a:t>
            </a:r>
            <a:br>
              <a:rPr lang="fr-FR" dirty="0" smtClean="0"/>
            </a:br>
            <a:r>
              <a:rPr lang="fr-FR" dirty="0" smtClean="0"/>
              <a:t>votre feuille.</a:t>
            </a:r>
          </a:p>
          <a:p>
            <a:pPr>
              <a:buNone/>
            </a:pPr>
            <a:endParaRPr lang="fr-FR" dirty="0" smtClean="0"/>
          </a:p>
          <a:p>
            <a:endParaRPr lang="fr-FR" dirty="0" smtClean="0"/>
          </a:p>
          <a:p>
            <a:pPr>
              <a:buNone/>
            </a:pPr>
            <a:endParaRPr lang="fr-FR" dirty="0" smtClean="0"/>
          </a:p>
          <a:p>
            <a:pPr>
              <a:buNone/>
            </a:pPr>
            <a:endParaRPr lang="fr-FR" dirty="0" smtClean="0"/>
          </a:p>
        </p:txBody>
      </p:sp>
      <p:sp>
        <p:nvSpPr>
          <p:cNvPr id="34820" name="AutoShape 4" descr="data:image/jpeg;base64,/9j/4AAQSkZJRgABAQAAAQABAAD/2wCEAAkGBhQRDxQUEhQVFBQVFR4YFBcXFRkUFhUYFRQVFhcYFRQXJyceGB0kGhYUHy8gJycpLSwsFh4xNTAqNSYrLCkBCQoKDgwOGg8PGiogHiIyNTU1LywsNSkvKiwsNTU1LywsNSo1KSwqLC0uKTUyKTEsNCwsLCwsKSwsLC0pKTYsLv/AABEIAHgAoAMBIgACEQEDEQH/xAAcAAABBAMBAAAAAAAAAAAAAAAABAUGBwECAwj/xABCEAACAQICBgcEBggGAwAAAAABAgADEQQFBhIhMUFREyJhcZGhsQcygcFCUmJz0eEUIyQzcoKy8DRTY5Ki8RUWJf/EABoBAAEFAQAAAAAAAAAAAAAAAAMAAgQFBgH/xAAxEQABBAAEBAMIAQUAAAAAAAABAAIDEQQSMUEFEyFRMmGhInGBkbHB8PEUI0JSsuH/2gAMAwEAAhEDEQA/ALxhCESSac8zRqepTpAGrUNlvuHNj3bfCcEyCodr4qsW42OqPgonPMjbMcPfdqm3fZ5IJKc4xtbl3F+qitaJHOzbGkzjA4mn7lYVByqKD5jbNlzpk2YimU+2vXT48R5x2mrqCLHaILmX4gD6fRE5deEkev1WadQMAQQQdxG0GbRowq9BiOjH7uqCyD6rL7wHYQbx2vGPblPTRPY6x11CzCI8Vm9GkbVKiKeRYX/274n/APZsN/mjwb8IEysBouHzSL2jUhOkIgo59h3NlrU78tYA+Bi68c17XeE2nBwOhWtSqFBLEAAXJJsABxJO6R99MlckYWjWxRH0kXVpX+9ewPwvNcfQ/TMaaD7cPh1VqicKtR7lFfmqqL24kjlJFTpBQAoAA3ACwHcJyydFKpkQGcZietaAXpe59FHTiczqe7Rw1AfbqPVYfBAomv8A4nMm97G0k7EwwPmxMk8IsnclL+SR4WtHwv8A2tRV8szOntTF0a1vo1KGoD2ayG4izR3SQ13ehXp9BiaQu9O+sGU7A9NvpL6Xj8ZFNIE1M0y+oPec1aTdqmnrAHuI85wjL1CLG8T2xzRdEggVoL2oG6UrhMCZhFBRCEIkkx6T4RiqVqYu9Fta3McR/fMxzwOOWrTDobg+XMHkRFBEZ6+SMjl8M/RsdrIRem/eOB7RDhzXsDHGiND9io5a5jy9osHUfcJ2vC8YsPpKCvWQ64cpqp19YqLkrxtO4zSq3uYer/NqoPMzhgeNQnieM6FdMyP6/Dc+kbw6Nr/Kb57XZaQCHVao60w3FddgCR2gXtMYLAuanS1iNYCyqu0IDv28TN86wjVKXU99WV0vsBZGDAHvsR8YHEeDK3YflJtEhx7rpgsrpUhZEA5m12Y82Y7SYqtEeAzNKw6p6w95DsdDxDLvEV3jWZa9nRFbVezoudfCI4s6qw5FQfWNtGj+j10RL9FVDAKTcI6jW6l9wIvs5iOrvYXJsOZ2DxjStcYjEUzT61OiWJf6LOVKhUP0rAkkjZuEFLVgjW/36Jr66d1wyU6uPxyneWpuO1TSC38VMkEZc6yZ2qLXwzBMQg1etc06qE3NOpbaNu0MNxiQ6YGiP2zDVqFt7hemo9/SJuHeBHg5ehVg6MzU6PqaArfoK0302UlmYy5jpbh6DhGdmqFQwREeo9juOqgNr9sSHSevU/w+Brnk1Yrh18GJbyji8BDbhpSLqh3PQetKSEyJUq36dmaPT20MGGGuPdevUAUhTxCqNp5mdWyDFYr/ABlcJTO+hhrqGHJ6zdYjmBaSHBYFKNNadJQiKLKqiwEb1d7kQFkANHM4iumgvX3mvh5pQIQhCKGiEIRJIhCESSjeRZG6YmrUqCwBbo9t7652t4AD4ySSEab6SPSbo0JAA224xs0U0vqdKFckqTYg7fCWrsHNNHzjWmiqm4uKB/JF66qyoTAmZVK1SLG5TSqkF0BYbmF1cdzrY+cZNH6dXE0gz1KqIvUWzarVCGbWZm323KO4yUGQvSXS6pQr9GmwDfsveQsS6OKpHaeW6jTFkftu/akK6O0b3ZTUP+o7VPJiR5RyRQBYbANwERZNj+noK5Fid/wi6SIgzLmYNUZgbVt3RGHTmmzZdiAis7FR1VBLHrrewG/ZeP0rj2k6ZVKD9FSJWw6xGwkntnZXBrTascBC+adoZqDfyUn0Pyl6VJqtYWr1216o+qLWSn3Kth4yQSndBtOaxrqjsWVjYgm+/iJcU5E4Ob0T+JYaSCb+pv2+nwRCEIVVyIQhEkiEIRJIhCNWkmYtRoFl2MSADyv/ANR7GF7g0bpj3hjS47Jm040ZauhqUgC4G1SQNbuJ2XjFohos2uHqqKYU7i6Em3LVJjPmGdvXY9IdZFNrNtBJ9Y5YKoNUaoAHIAAeAmgEU0cPKLvT/qzrpYZJeYGn56+itBTMxl0VrlqLAn3Xt/xB+cepn3tyuLey0Mb87Q7uk2YZglCmalQ2Ub/ylc6Q5zh8TVV1SqLe8QyDWHarK1j2x89omIJFGiu0u97c7WAHiZX+GpleqxuwJBPMhjM7xHFPzFgqhW19VWYyd2bINArLyDSqixSiqMnBbkML9pHOSiU5gsSaVag/0dc37wFI8taXEp2Sbw+d0rCH7fT8ClYSUvaQ7ZZMrz2jaIGuTWparMB1kLqp2cQWIEm2dVimGqsDYhDYyrsUSb7bg+d5JncPCQtJwuN/M5jHUR5XaU+zfQZw/TV9RQrXVVdahNvrFCQPGWrPPLZ4+HrdJhyEKtZioAvuJBtvl3aL5ucThw537j4Aj1nIHN8IUnjGHmsTvdYPlVfVPEIQkpZ9EIQiSRCEIkkSL6e1bUEHNifBfzkokL9olXqoPssfl8pMwLc07VDxzqgcq1xdSyUh9dyx/kGzzbykmyv3B3yNY+nsonkp8z+Qkmyn3B3zSS6X5rMx+KvJS3QnGhjiE+rU/L8JKhKy0YxlSnmVSnSQMKhJfWbVsLglgeOzhLNEzeMjySX3C0mAkzxV2Ki2MwYrZojXutCndhyY7Vv37/5ZXR/eP/Ef6jLlrUVQVHAALC7EDa1lsLnjslWZNl3TvVtvCOw7wCR52mTx8JzNYNXEn8+CjYuM5gBqSSluUZWMRhq6/SUB0I2kMpPDjcGWBkVcvhaTNvKC+/gLcbcpD/ZxXvUcc0v4EfjJ8JM4awcsP+HqpODaMgcPcmHTnH9Dl9Zvs28ZXJqXoIedJT4oDHv2v4quqU06n6PUaxAv0hYA3ud1rcoyYoWpAbrUwLcrKIWV1v8Acttw2HJA13+RP2UHpm7Vl7A3gdU/1DwlueyXHa1J0PBUPkQflKjwg/X1O2mw9D8pZHsfq/rGHOl6MIyE+2FZcVZeFeO1FWrCEJZLCohCESSIQhEkiQf2h3BViLrqW7Cb7pOJpUpBhZgCORFx4GSMPNyZA+rUfEQ86MsulSWc4Urqg7wbnsuBYf3zjrgqwRFubFjsHO2/5TXTE3xNT730jfmPVehyCW8Tf5TTkl7G+ayxGR7q2Vp6P4GmaaVdReksRr261r8483jNos98InefWOVS8ykxOc2tTBXLbXZcs3qWw9X+A+khHs4UF6t/8u3iwkmzao/RsAC1xbZ2yF5MlXD1XFNXNxa5QhTtvvlLiL/kRuroo8185h2XbQN9TGsv8a+B/KWXeVjlGWYiliek6JSSxN9bZ1t+zfxMn+HxZttEJgQ6NrmOG6fhAWNLSN0rq4dWtrKGsbi4BseYvulO5hjVao9O/WIJUc7bTLfbEbD3H0lA42t/9BDyfb3WsfWGxB0Ws4K3MXnsE34Knesw8+I2ywfZThqnTl9QhAhBNrLe4sAfhIJq6uJYf3sM9DZa+tQpnminxUQeHZbr7K14ziTHEGgXnHySqEISwWLRCEIkkTBMzNHMS4TSyWmpqTi9SJquJtH5UMuVZ6Un9pb70+sSZ4vVpnlb8Is0r/fMft38YgzepeinKxF+0W3+U1bTTIyspILe8KxNCsVfDW5N6j8o/F5VWjGlXQDVIJLbLXAHeZP6GYa4B5zP46BzJCToVfYCdskYbuE5MBOZpicRWmekleQrHVdRTE3AESmrONTFkTlJwalOYV9SjUbkh9JRCnXxpPI/MSa6Y6bMmtR1Gsw2MOPYQd4kEyVWNcMQRrHeRYbLmQZ3ZnUNlreFQGCFz3/3aJRjh+1n4+svTR+v+yUPul9JQ71NfEk9nzlz5JibUKQ5U19I7DnqVzjbbijCkgqTYPG+nWilHkwFZYtSkGZmlM7JvHoaJyrQhOhNdoktRIjxGGJhCEBQiFD890eq1GYhQwPbY+casNkWI11HRmy8TsEISwbj5GtyUCFAdgI3Oz2QpXgsmC2JVb9gHrHSnh7QhK8m1YNAC7rTmdSEIMowWDTnF6EIRiIEixGXa3CQzSTRDEu4akFYDgSAQPjCEG9gcKKl4bEvw787KvzSLL/Z9iNYltVSd9zrHwH4yxcuywoig8AB4CEJxsTWaIuJx0uJ8eyc6VG0UIsIQigkpVS3TeEI4IR1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22" name="AutoShape 6" descr="data:image/jpeg;base64,/9j/4AAQSkZJRgABAQAAAQABAAD/2wCEAAkGBhQRDxQUEhQVFBQVFR4YFBcXFRkUFhUYFRQVFhcYFRQXJyceGB0kGhYUHy8gJycpLSwsFh4xNTAqNSYrLCkBCQoKDgwOGg8PGiogHiIyNTU1LywsNSkvKiwsNTU1LywsNSo1KSwqLC0uKTUyKTEsNCwsLCwsKSwsLC0pKTYsLv/AABEIAHgAoAMBIgACEQEDEQH/xAAcAAABBAMBAAAAAAAAAAAAAAAABAUGBwECAwj/xABCEAACAQICBgcEBggGAwAAAAABAgADEQQFBhIhMUFREyJhcZGhsQcygcFCUmJz0eEUIyQzcoKy8DRTY5Ki8RUWJf/EABoBAAEFAQAAAAAAAAAAAAAAAAMAAgQFBgH/xAAxEQABBAAEBAMIAQUAAAAAAAABAAIDEQQSMUEFEyFRMmGhInGBkbHB8PEUI0JSsuH/2gAMAwEAAhEDEQA/ALxhCESSac8zRqepTpAGrUNlvuHNj3bfCcEyCodr4qsW42OqPgonPMjbMcPfdqm3fZ5IJKc4xtbl3F+qitaJHOzbGkzjA4mn7lYVByqKD5jbNlzpk2YimU+2vXT48R5x2mrqCLHaILmX4gD6fRE5deEkev1WadQMAQQQdxG0GbRowq9BiOjH7uqCyD6rL7wHYQbx2vGPblPTRPY6x11CzCI8Vm9GkbVKiKeRYX/274n/APZsN/mjwb8IEysBouHzSL2jUhOkIgo59h3NlrU78tYA+Bi68c17XeE2nBwOhWtSqFBLEAAXJJsABxJO6R99MlckYWjWxRH0kXVpX+9ewPwvNcfQ/TMaaD7cPh1VqicKtR7lFfmqqL24kjlJFTpBQAoAA3ACwHcJyydFKpkQGcZietaAXpe59FHTiczqe7Rw1AfbqPVYfBAomv8A4nMm97G0k7EwwPmxMk8IsnclL+SR4WtHwv8A2tRV8szOntTF0a1vo1KGoD2ayG4izR3SQ13ehXp9BiaQu9O+sGU7A9NvpL6Xj8ZFNIE1M0y+oPec1aTdqmnrAHuI85wjL1CLG8T2xzRdEggVoL2oG6UrhMCZhFBRCEIkkx6T4RiqVqYu9Fta3McR/fMxzwOOWrTDobg+XMHkRFBEZ6+SMjl8M/RsdrIRem/eOB7RDhzXsDHGiND9io5a5jy9osHUfcJ2vC8YsPpKCvWQ64cpqp19YqLkrxtO4zSq3uYer/NqoPMzhgeNQnieM6FdMyP6/Dc+kbw6Nr/Kb57XZaQCHVao60w3FddgCR2gXtMYLAuanS1iNYCyqu0IDv28TN86wjVKXU99WV0vsBZGDAHvsR8YHEeDK3YflJtEhx7rpgsrpUhZEA5m12Y82Y7SYqtEeAzNKw6p6w95DsdDxDLvEV3jWZa9nRFbVezoudfCI4s6qw5FQfWNtGj+j10RL9FVDAKTcI6jW6l9wIvs5iOrvYXJsOZ2DxjStcYjEUzT61OiWJf6LOVKhUP0rAkkjZuEFLVgjW/36Jr66d1wyU6uPxyneWpuO1TSC38VMkEZc6yZ2qLXwzBMQg1etc06qE3NOpbaNu0MNxiQ6YGiP2zDVqFt7hemo9/SJuHeBHg5ehVg6MzU6PqaArfoK0302UlmYy5jpbh6DhGdmqFQwREeo9juOqgNr9sSHSevU/w+Brnk1Yrh18GJbyji8BDbhpSLqh3PQetKSEyJUq36dmaPT20MGGGuPdevUAUhTxCqNp5mdWyDFYr/ABlcJTO+hhrqGHJ6zdYjmBaSHBYFKNNadJQiKLKqiwEb1d7kQFkANHM4iumgvX3mvh5pQIQhCKGiEIRJIhCESSjeRZG6YmrUqCwBbo9t7652t4AD4ySSEab6SPSbo0JAA224xs0U0vqdKFckqTYg7fCWrsHNNHzjWmiqm4uKB/JF66qyoTAmZVK1SLG5TSqkF0BYbmF1cdzrY+cZNH6dXE0gz1KqIvUWzarVCGbWZm323KO4yUGQvSXS6pQr9GmwDfsveQsS6OKpHaeW6jTFkftu/akK6O0b3ZTUP+o7VPJiR5RyRQBYbANwERZNj+noK5Fid/wi6SIgzLmYNUZgbVt3RGHTmmzZdiAis7FR1VBLHrrewG/ZeP0rj2k6ZVKD9FSJWw6xGwkntnZXBrTascBC+adoZqDfyUn0Pyl6VJqtYWr1216o+qLWSn3Kth4yQSndBtOaxrqjsWVjYgm+/iJcU5E4Ob0T+JYaSCb+pv2+nwRCEIVVyIQhEkiEIRJIhCNWkmYtRoFl2MSADyv/ANR7GF7g0bpj3hjS47Jm040ZauhqUgC4G1SQNbuJ2XjFohos2uHqqKYU7i6Em3LVJjPmGdvXY9IdZFNrNtBJ9Y5YKoNUaoAHIAAeAmgEU0cPKLvT/qzrpYZJeYGn56+itBTMxl0VrlqLAn3Xt/xB+cepn3tyuLey0Mb87Q7uk2YZglCmalQ2Ub/ylc6Q5zh8TVV1SqLe8QyDWHarK1j2x89omIJFGiu0u97c7WAHiZX+GpleqxuwJBPMhjM7xHFPzFgqhW19VWYyd2bINArLyDSqixSiqMnBbkML9pHOSiU5gsSaVag/0dc37wFI8taXEp2Sbw+d0rCH7fT8ClYSUvaQ7ZZMrz2jaIGuTWparMB1kLqp2cQWIEm2dVimGqsDYhDYyrsUSb7bg+d5JncPCQtJwuN/M5jHUR5XaU+zfQZw/TV9RQrXVVdahNvrFCQPGWrPPLZ4+HrdJhyEKtZioAvuJBtvl3aL5ucThw537j4Aj1nIHN8IUnjGHmsTvdYPlVfVPEIQkpZ9EIQiSRCEIkkSL6e1bUEHNifBfzkokL9olXqoPssfl8pMwLc07VDxzqgcq1xdSyUh9dyx/kGzzbykmyv3B3yNY+nsonkp8z+Qkmyn3B3zSS6X5rMx+KvJS3QnGhjiE+rU/L8JKhKy0YxlSnmVSnSQMKhJfWbVsLglgeOzhLNEzeMjySX3C0mAkzxV2Ki2MwYrZojXutCndhyY7Vv37/5ZXR/eP/Ef6jLlrUVQVHAALC7EDa1lsLnjslWZNl3TvVtvCOw7wCR52mTx8JzNYNXEn8+CjYuM5gBqSSluUZWMRhq6/SUB0I2kMpPDjcGWBkVcvhaTNvKC+/gLcbcpD/ZxXvUcc0v4EfjJ8JM4awcsP+HqpODaMgcPcmHTnH9Dl9Zvs28ZXJqXoIedJT4oDHv2v4quqU06n6PUaxAv0hYA3ud1rcoyYoWpAbrUwLcrKIWV1v8Acttw2HJA13+RP2UHpm7Vl7A3gdU/1DwlueyXHa1J0PBUPkQflKjwg/X1O2mw9D8pZHsfq/rGHOl6MIyE+2FZcVZeFeO1FWrCEJZLCohCESSIQhEkiQf2h3BViLrqW7Cb7pOJpUpBhZgCORFx4GSMPNyZA+rUfEQ86MsulSWc4Urqg7wbnsuBYf3zjrgqwRFubFjsHO2/5TXTE3xNT730jfmPVehyCW8Tf5TTkl7G+ayxGR7q2Vp6P4GmaaVdReksRr261r8483jNos98InefWOVS8ykxOc2tTBXLbXZcs3qWw9X+A+khHs4UF6t/8u3iwkmzao/RsAC1xbZ2yF5MlXD1XFNXNxa5QhTtvvlLiL/kRuroo8185h2XbQN9TGsv8a+B/KWXeVjlGWYiliek6JSSxN9bZ1t+zfxMn+HxZttEJgQ6NrmOG6fhAWNLSN0rq4dWtrKGsbi4BseYvulO5hjVao9O/WIJUc7bTLfbEbD3H0lA42t/9BDyfb3WsfWGxB0Ws4K3MXnsE34Knesw8+I2ywfZThqnTl9QhAhBNrLe4sAfhIJq6uJYf3sM9DZa+tQpnminxUQeHZbr7K14ziTHEGgXnHySqEISwWLRCEIkkTBMzNHMS4TSyWmpqTi9SJquJtH5UMuVZ6Un9pb70+sSZ4vVpnlb8Is0r/fMft38YgzepeinKxF+0W3+U1bTTIyspILe8KxNCsVfDW5N6j8o/F5VWjGlXQDVIJLbLXAHeZP6GYa4B5zP46BzJCToVfYCdskYbuE5MBOZpicRWmekleQrHVdRTE3AESmrONTFkTlJwalOYV9SjUbkh9JRCnXxpPI/MSa6Y6bMmtR1Gsw2MOPYQd4kEyVWNcMQRrHeRYbLmQZ3ZnUNlreFQGCFz3/3aJRjh+1n4+svTR+v+yUPul9JQ71NfEk9nzlz5JibUKQ5U19I7DnqVzjbbijCkgqTYPG+nWilHkwFZYtSkGZmlM7JvHoaJyrQhOhNdoktRIjxGGJhCEBQiFD890eq1GYhQwPbY+casNkWI11HRmy8TsEISwbj5GtyUCFAdgI3Oz2QpXgsmC2JVb9gHrHSnh7QhK8m1YNAC7rTmdSEIMowWDTnF6EIRiIEixGXa3CQzSTRDEu4akFYDgSAQPjCEG9gcKKl4bEvw787KvzSLL/Z9iNYltVSd9zrHwH4yxcuywoig8AB4CEJxsTWaIuJx0uJ8eyc6VG0UIsIQigkpVS3TeEI4IR1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098" name="Picture 2" descr="http://juriswin.files.wordpress.com/2013/12/article1-discours.jpg?w=800"/>
          <p:cNvPicPr>
            <a:picLocks noChangeAspect="1" noChangeArrowheads="1"/>
          </p:cNvPicPr>
          <p:nvPr/>
        </p:nvPicPr>
        <p:blipFill>
          <a:blip r:embed="rId2" cstate="print"/>
          <a:srcRect/>
          <a:stretch>
            <a:fillRect/>
          </a:stretch>
        </p:blipFill>
        <p:spPr bwMode="auto">
          <a:xfrm>
            <a:off x="5220072" y="2822426"/>
            <a:ext cx="3923928" cy="392392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mon-btsmuc.com/wp-content/uploads/2012/12/pr%C3%A9sentation-orale-pduc.jpg"/>
          <p:cNvPicPr>
            <a:picLocks noChangeAspect="1" noChangeArrowheads="1"/>
          </p:cNvPicPr>
          <p:nvPr/>
        </p:nvPicPr>
        <p:blipFill>
          <a:blip r:embed="rId2" cstate="print"/>
          <a:srcRect/>
          <a:stretch>
            <a:fillRect/>
          </a:stretch>
        </p:blipFill>
        <p:spPr bwMode="auto">
          <a:xfrm>
            <a:off x="5652120" y="3429000"/>
            <a:ext cx="3779912" cy="3779912"/>
          </a:xfrm>
          <a:prstGeom prst="rect">
            <a:avLst/>
          </a:prstGeom>
          <a:noFill/>
        </p:spPr>
      </p:pic>
      <p:sp>
        <p:nvSpPr>
          <p:cNvPr id="3" name="Espace réservé du contenu 2"/>
          <p:cNvSpPr>
            <a:spLocks noGrp="1"/>
          </p:cNvSpPr>
          <p:nvPr>
            <p:ph idx="1"/>
          </p:nvPr>
        </p:nvSpPr>
        <p:spPr>
          <a:xfrm>
            <a:off x="323528" y="260648"/>
            <a:ext cx="8820472" cy="6597352"/>
          </a:xfrm>
        </p:spPr>
        <p:txBody>
          <a:bodyPr>
            <a:normAutofit/>
          </a:bodyPr>
          <a:lstStyle/>
          <a:p>
            <a:r>
              <a:rPr lang="fr-FR" dirty="0" smtClean="0"/>
              <a:t>Ne récitez pas un texte appris par cœur.</a:t>
            </a:r>
          </a:p>
          <a:p>
            <a:pPr>
              <a:buNone/>
            </a:pPr>
            <a:endParaRPr lang="fr-FR" dirty="0" smtClean="0"/>
          </a:p>
          <a:p>
            <a:r>
              <a:rPr lang="fr-FR" dirty="0" smtClean="0"/>
              <a:t>Parlez fort, pas trop vite et en </a:t>
            </a:r>
            <a:br>
              <a:rPr lang="fr-FR" dirty="0" smtClean="0"/>
            </a:br>
            <a:r>
              <a:rPr lang="fr-FR" dirty="0" smtClean="0"/>
              <a:t>articulant.</a:t>
            </a:r>
          </a:p>
          <a:p>
            <a:pPr>
              <a:buNone/>
            </a:pPr>
            <a:endParaRPr lang="fr-FR" dirty="0" smtClean="0"/>
          </a:p>
          <a:p>
            <a:r>
              <a:rPr lang="fr-FR" dirty="0" smtClean="0"/>
              <a:t>Ne restez pas statique : bougez !</a:t>
            </a:r>
            <a:br>
              <a:rPr lang="fr-FR" dirty="0" smtClean="0"/>
            </a:br>
            <a:r>
              <a:rPr lang="fr-FR" dirty="0" smtClean="0"/>
              <a:t>Cela rend l’exposé plus vivant !</a:t>
            </a:r>
          </a:p>
          <a:p>
            <a:pPr>
              <a:buNone/>
            </a:pPr>
            <a:endParaRPr lang="fr-FR" dirty="0" smtClean="0"/>
          </a:p>
          <a:p>
            <a:pPr>
              <a:buNone/>
            </a:pPr>
            <a:endParaRPr lang="fr-FR" dirty="0" smtClean="0"/>
          </a:p>
        </p:txBody>
      </p:sp>
      <p:sp>
        <p:nvSpPr>
          <p:cNvPr id="34820" name="AutoShape 4" descr="data:image/jpeg;base64,/9j/4AAQSkZJRgABAQAAAQABAAD/2wCEAAkGBhQRDxQUEhQVFBQVFR4YFBcXFRkUFhUYFRQVFhcYFRQXJyceGB0kGhYUHy8gJycpLSwsFh4xNTAqNSYrLCkBCQoKDgwOGg8PGiogHiIyNTU1LywsNSkvKiwsNTU1LywsNSo1KSwqLC0uKTUyKTEsNCwsLCwsKSwsLC0pKTYsLv/AABEIAHgAoAMBIgACEQEDEQH/xAAcAAABBAMBAAAAAAAAAAAAAAAABAUGBwECAwj/xABCEAACAQICBgcEBggGAwAAAAABAgADEQQFBhIhMUFREyJhcZGhsQcygcFCUmJz0eEUIyQzcoKy8DRTY5Ki8RUWJf/EABoBAAEFAQAAAAAAAAAAAAAAAAMAAgQFBgH/xAAxEQABBAAEBAMIAQUAAAAAAAABAAIDEQQSMUEFEyFRMmGhInGBkbHB8PEUI0JSsuH/2gAMAwEAAhEDEQA/ALxhCESSac8zRqepTpAGrUNlvuHNj3bfCcEyCodr4qsW42OqPgonPMjbMcPfdqm3fZ5IJKc4xtbl3F+qitaJHOzbGkzjA4mn7lYVByqKD5jbNlzpk2YimU+2vXT48R5x2mrqCLHaILmX4gD6fRE5deEkev1WadQMAQQQdxG0GbRowq9BiOjH7uqCyD6rL7wHYQbx2vGPblPTRPY6x11CzCI8Vm9GkbVKiKeRYX/274n/APZsN/mjwb8IEysBouHzSL2jUhOkIgo59h3NlrU78tYA+Bi68c17XeE2nBwOhWtSqFBLEAAXJJsABxJO6R99MlckYWjWxRH0kXVpX+9ewPwvNcfQ/TMaaD7cPh1VqicKtR7lFfmqqL24kjlJFTpBQAoAA3ACwHcJyydFKpkQGcZietaAXpe59FHTiczqe7Rw1AfbqPVYfBAomv8A4nMm97G0k7EwwPmxMk8IsnclL+SR4WtHwv8A2tRV8szOntTF0a1vo1KGoD2ayG4izR3SQ13ehXp9BiaQu9O+sGU7A9NvpL6Xj8ZFNIE1M0y+oPec1aTdqmnrAHuI85wjL1CLG8T2xzRdEggVoL2oG6UrhMCZhFBRCEIkkx6T4RiqVqYu9Fta3McR/fMxzwOOWrTDobg+XMHkRFBEZ6+SMjl8M/RsdrIRem/eOB7RDhzXsDHGiND9io5a5jy9osHUfcJ2vC8YsPpKCvWQ64cpqp19YqLkrxtO4zSq3uYer/NqoPMzhgeNQnieM6FdMyP6/Dc+kbw6Nr/Kb57XZaQCHVao60w3FddgCR2gXtMYLAuanS1iNYCyqu0IDv28TN86wjVKXU99WV0vsBZGDAHvsR8YHEeDK3YflJtEhx7rpgsrpUhZEA5m12Y82Y7SYqtEeAzNKw6p6w95DsdDxDLvEV3jWZa9nRFbVezoudfCI4s6qw5FQfWNtGj+j10RL9FVDAKTcI6jW6l9wIvs5iOrvYXJsOZ2DxjStcYjEUzT61OiWJf6LOVKhUP0rAkkjZuEFLVgjW/36Jr66d1wyU6uPxyneWpuO1TSC38VMkEZc6yZ2qLXwzBMQg1etc06qE3NOpbaNu0MNxiQ6YGiP2zDVqFt7hemo9/SJuHeBHg5ehVg6MzU6PqaArfoK0302UlmYy5jpbh6DhGdmqFQwREeo9juOqgNr9sSHSevU/w+Brnk1Yrh18GJbyji8BDbhpSLqh3PQetKSEyJUq36dmaPT20MGGGuPdevUAUhTxCqNp5mdWyDFYr/ABlcJTO+hhrqGHJ6zdYjmBaSHBYFKNNadJQiKLKqiwEb1d7kQFkANHM4iumgvX3mvh5pQIQhCKGiEIRJIhCESSjeRZG6YmrUqCwBbo9t7652t4AD4ySSEab6SPSbo0JAA224xs0U0vqdKFckqTYg7fCWrsHNNHzjWmiqm4uKB/JF66qyoTAmZVK1SLG5TSqkF0BYbmF1cdzrY+cZNH6dXE0gz1KqIvUWzarVCGbWZm323KO4yUGQvSXS6pQr9GmwDfsveQsS6OKpHaeW6jTFkftu/akK6O0b3ZTUP+o7VPJiR5RyRQBYbANwERZNj+noK5Fid/wi6SIgzLmYNUZgbVt3RGHTmmzZdiAis7FR1VBLHrrewG/ZeP0rj2k6ZVKD9FSJWw6xGwkntnZXBrTascBC+adoZqDfyUn0Pyl6VJqtYWr1216o+qLWSn3Kth4yQSndBtOaxrqjsWVjYgm+/iJcU5E4Ob0T+JYaSCb+pv2+nwRCEIVVyIQhEkiEIRJIhCNWkmYtRoFl2MSADyv/ANR7GF7g0bpj3hjS47Jm040ZauhqUgC4G1SQNbuJ2XjFohos2uHqqKYU7i6Em3LVJjPmGdvXY9IdZFNrNtBJ9Y5YKoNUaoAHIAAeAmgEU0cPKLvT/qzrpYZJeYGn56+itBTMxl0VrlqLAn3Xt/xB+cepn3tyuLey0Mb87Q7uk2YZglCmalQ2Ub/ylc6Q5zh8TVV1SqLe8QyDWHarK1j2x89omIJFGiu0u97c7WAHiZX+GpleqxuwJBPMhjM7xHFPzFgqhW19VWYyd2bINArLyDSqixSiqMnBbkML9pHOSiU5gsSaVag/0dc37wFI8taXEp2Sbw+d0rCH7fT8ClYSUvaQ7ZZMrz2jaIGuTWparMB1kLqp2cQWIEm2dVimGqsDYhDYyrsUSb7bg+d5JncPCQtJwuN/M5jHUR5XaU+zfQZw/TV9RQrXVVdahNvrFCQPGWrPPLZ4+HrdJhyEKtZioAvuJBtvl3aL5ucThw537j4Aj1nIHN8IUnjGHmsTvdYPlVfVPEIQkpZ9EIQiSRCEIkkSL6e1bUEHNifBfzkokL9olXqoPssfl8pMwLc07VDxzqgcq1xdSyUh9dyx/kGzzbykmyv3B3yNY+nsonkp8z+Qkmyn3B3zSS6X5rMx+KvJS3QnGhjiE+rU/L8JKhKy0YxlSnmVSnSQMKhJfWbVsLglgeOzhLNEzeMjySX3C0mAkzxV2Ki2MwYrZojXutCndhyY7Vv37/5ZXR/eP/Ef6jLlrUVQVHAALC7EDa1lsLnjslWZNl3TvVtvCOw7wCR52mTx8JzNYNXEn8+CjYuM5gBqSSluUZWMRhq6/SUB0I2kMpPDjcGWBkVcvhaTNvKC+/gLcbcpD/ZxXvUcc0v4EfjJ8JM4awcsP+HqpODaMgcPcmHTnH9Dl9Zvs28ZXJqXoIedJT4oDHv2v4quqU06n6PUaxAv0hYA3ud1rcoyYoWpAbrUwLcrKIWV1v8Acttw2HJA13+RP2UHpm7Vl7A3gdU/1DwlueyXHa1J0PBUPkQflKjwg/X1O2mw9D8pZHsfq/rGHOl6MIyE+2FZcVZeFeO1FWrCEJZLCohCESSIQhEkiQf2h3BViLrqW7Cb7pOJpUpBhZgCORFx4GSMPNyZA+rUfEQ86MsulSWc4Urqg7wbnsuBYf3zjrgqwRFubFjsHO2/5TXTE3xNT730jfmPVehyCW8Tf5TTkl7G+ayxGR7q2Vp6P4GmaaVdReksRr261r8483jNos98InefWOVS8ykxOc2tTBXLbXZcs3qWw9X+A+khHs4UF6t/8u3iwkmzao/RsAC1xbZ2yF5MlXD1XFNXNxa5QhTtvvlLiL/kRuroo8185h2XbQN9TGsv8a+B/KWXeVjlGWYiliek6JSSxN9bZ1t+zfxMn+HxZttEJgQ6NrmOG6fhAWNLSN0rq4dWtrKGsbi4BseYvulO5hjVao9O/WIJUc7bTLfbEbD3H0lA42t/9BDyfb3WsfWGxB0Ws4K3MXnsE34Knesw8+I2ywfZThqnTl9QhAhBNrLe4sAfhIJq6uJYf3sM9DZa+tQpnminxUQeHZbr7K14ziTHEGgXnHySqEISwWLRCEIkkTBMzNHMS4TSyWmpqTi9SJquJtH5UMuVZ6Un9pb70+sSZ4vVpnlb8Is0r/fMft38YgzepeinKxF+0W3+U1bTTIyspILe8KxNCsVfDW5N6j8o/F5VWjGlXQDVIJLbLXAHeZP6GYa4B5zP46BzJCToVfYCdskYbuE5MBOZpicRWmekleQrHVdRTE3AESmrONTFkTlJwalOYV9SjUbkh9JRCnXxpPI/MSa6Y6bMmtR1Gsw2MOPYQd4kEyVWNcMQRrHeRYbLmQZ3ZnUNlreFQGCFz3/3aJRjh+1n4+svTR+v+yUPul9JQ71NfEk9nzlz5JibUKQ5U19I7DnqVzjbbijCkgqTYPG+nWilHkwFZYtSkGZmlM7JvHoaJyrQhOhNdoktRIjxGGJhCEBQiFD890eq1GYhQwPbY+casNkWI11HRmy8TsEISwbj5GtyUCFAdgI3Oz2QpXgsmC2JVb9gHrHSnh7QhK8m1YNAC7rTmdSEIMowWDTnF6EIRiIEixGXa3CQzSTRDEu4akFYDgSAQPjCEG9gcKKl4bEvw787KvzSLL/Z9iNYltVSd9zrHwH4yxcuywoig8AB4CEJxsTWaIuJx0uJ8eyc6VG0UIsIQigkpVS3TeEI4IR1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22" name="AutoShape 6" descr="data:image/jpeg;base64,/9j/4AAQSkZJRgABAQAAAQABAAD/2wCEAAkGBhQRDxQUEhQVFBQVFR4YFBcXFRkUFhUYFRQVFhcYFRQXJyceGB0kGhYUHy8gJycpLSwsFh4xNTAqNSYrLCkBCQoKDgwOGg8PGiogHiIyNTU1LywsNSkvKiwsNTU1LywsNSo1KSwqLC0uKTUyKTEsNCwsLCwsKSwsLC0pKTYsLv/AABEIAHgAoAMBIgACEQEDEQH/xAAcAAABBAMBAAAAAAAAAAAAAAAABAUGBwECAwj/xABCEAACAQICBgcEBggGAwAAAAABAgADEQQFBhIhMUFREyJhcZGhsQcygcFCUmJz0eEUIyQzcoKy8DRTY5Ki8RUWJf/EABoBAAEFAQAAAAAAAAAAAAAAAAMAAgQFBgH/xAAxEQABBAAEBAMIAQUAAAAAAAABAAIDEQQSMUEFEyFRMmGhInGBkbHB8PEUI0JSsuH/2gAMAwEAAhEDEQA/ALxhCESSac8zRqepTpAGrUNlvuHNj3bfCcEyCodr4qsW42OqPgonPMjbMcPfdqm3fZ5IJKc4xtbl3F+qitaJHOzbGkzjA4mn7lYVByqKD5jbNlzpk2YimU+2vXT48R5x2mrqCLHaILmX4gD6fRE5deEkev1WadQMAQQQdxG0GbRowq9BiOjH7uqCyD6rL7wHYQbx2vGPblPTRPY6x11CzCI8Vm9GkbVKiKeRYX/274n/APZsN/mjwb8IEysBouHzSL2jUhOkIgo59h3NlrU78tYA+Bi68c17XeE2nBwOhWtSqFBLEAAXJJsABxJO6R99MlckYWjWxRH0kXVpX+9ewPwvNcfQ/TMaaD7cPh1VqicKtR7lFfmqqL24kjlJFTpBQAoAA3ACwHcJyydFKpkQGcZietaAXpe59FHTiczqe7Rw1AfbqPVYfBAomv8A4nMm97G0k7EwwPmxMk8IsnclL+SR4WtHwv8A2tRV8szOntTF0a1vo1KGoD2ayG4izR3SQ13ehXp9BiaQu9O+sGU7A9NvpL6Xj8ZFNIE1M0y+oPec1aTdqmnrAHuI85wjL1CLG8T2xzRdEggVoL2oG6UrhMCZhFBRCEIkkx6T4RiqVqYu9Fta3McR/fMxzwOOWrTDobg+XMHkRFBEZ6+SMjl8M/RsdrIRem/eOB7RDhzXsDHGiND9io5a5jy9osHUfcJ2vC8YsPpKCvWQ64cpqp19YqLkrxtO4zSq3uYer/NqoPMzhgeNQnieM6FdMyP6/Dc+kbw6Nr/Kb57XZaQCHVao60w3FddgCR2gXtMYLAuanS1iNYCyqu0IDv28TN86wjVKXU99WV0vsBZGDAHvsR8YHEeDK3YflJtEhx7rpgsrpUhZEA5m12Y82Y7SYqtEeAzNKw6p6w95DsdDxDLvEV3jWZa9nRFbVezoudfCI4s6qw5FQfWNtGj+j10RL9FVDAKTcI6jW6l9wIvs5iOrvYXJsOZ2DxjStcYjEUzT61OiWJf6LOVKhUP0rAkkjZuEFLVgjW/36Jr66d1wyU6uPxyneWpuO1TSC38VMkEZc6yZ2qLXwzBMQg1etc06qE3NOpbaNu0MNxiQ6YGiP2zDVqFt7hemo9/SJuHeBHg5ehVg6MzU6PqaArfoK0302UlmYy5jpbh6DhGdmqFQwREeo9juOqgNr9sSHSevU/w+Brnk1Yrh18GJbyji8BDbhpSLqh3PQetKSEyJUq36dmaPT20MGGGuPdevUAUhTxCqNp5mdWyDFYr/ABlcJTO+hhrqGHJ6zdYjmBaSHBYFKNNadJQiKLKqiwEb1d7kQFkANHM4iumgvX3mvh5pQIQhCKGiEIRJIhCESSjeRZG6YmrUqCwBbo9t7652t4AD4ySSEab6SPSbo0JAA224xs0U0vqdKFckqTYg7fCWrsHNNHzjWmiqm4uKB/JF66qyoTAmZVK1SLG5TSqkF0BYbmF1cdzrY+cZNH6dXE0gz1KqIvUWzarVCGbWZm323KO4yUGQvSXS6pQr9GmwDfsveQsS6OKpHaeW6jTFkftu/akK6O0b3ZTUP+o7VPJiR5RyRQBYbANwERZNj+noK5Fid/wi6SIgzLmYNUZgbVt3RGHTmmzZdiAis7FR1VBLHrrewG/ZeP0rj2k6ZVKD9FSJWw6xGwkntnZXBrTascBC+adoZqDfyUn0Pyl6VJqtYWr1216o+qLWSn3Kth4yQSndBtOaxrqjsWVjYgm+/iJcU5E4Ob0T+JYaSCb+pv2+nwRCEIVVyIQhEkiEIRJIhCNWkmYtRoFl2MSADyv/ANR7GF7g0bpj3hjS47Jm040ZauhqUgC4G1SQNbuJ2XjFohos2uHqqKYU7i6Em3LVJjPmGdvXY9IdZFNrNtBJ9Y5YKoNUaoAHIAAeAmgEU0cPKLvT/qzrpYZJeYGn56+itBTMxl0VrlqLAn3Xt/xB+cepn3tyuLey0Mb87Q7uk2YZglCmalQ2Ub/ylc6Q5zh8TVV1SqLe8QyDWHarK1j2x89omIJFGiu0u97c7WAHiZX+GpleqxuwJBPMhjM7xHFPzFgqhW19VWYyd2bINArLyDSqixSiqMnBbkML9pHOSiU5gsSaVag/0dc37wFI8taXEp2Sbw+d0rCH7fT8ClYSUvaQ7ZZMrz2jaIGuTWparMB1kLqp2cQWIEm2dVimGqsDYhDYyrsUSb7bg+d5JncPCQtJwuN/M5jHUR5XaU+zfQZw/TV9RQrXVVdahNvrFCQPGWrPPLZ4+HrdJhyEKtZioAvuJBtvl3aL5ucThw537j4Aj1nIHN8IUnjGHmsTvdYPlVfVPEIQkpZ9EIQiSRCEIkkSL6e1bUEHNifBfzkokL9olXqoPssfl8pMwLc07VDxzqgcq1xdSyUh9dyx/kGzzbykmyv3B3yNY+nsonkp8z+Qkmyn3B3zSS6X5rMx+KvJS3QnGhjiE+rU/L8JKhKy0YxlSnmVSnSQMKhJfWbVsLglgeOzhLNEzeMjySX3C0mAkzxV2Ki2MwYrZojXutCndhyY7Vv37/5ZXR/eP/Ef6jLlrUVQVHAALC7EDa1lsLnjslWZNl3TvVtvCOw7wCR52mTx8JzNYNXEn8+CjYuM5gBqSSluUZWMRhq6/SUB0I2kMpPDjcGWBkVcvhaTNvKC+/gLcbcpD/ZxXvUcc0v4EfjJ8JM4awcsP+HqpODaMgcPcmHTnH9Dl9Zvs28ZXJqXoIedJT4oDHv2v4quqU06n6PUaxAv0hYA3ud1rcoyYoWpAbrUwLcrKIWV1v8Acttw2HJA13+RP2UHpm7Vl7A3gdU/1DwlueyXHa1J0PBUPkQflKjwg/X1O2mw9D8pZHsfq/rGHOl6MIyE+2FZcVZeFeO1FWrCEJZLCohCESSIQhEkiQf2h3BViLrqW7Cb7pOJpUpBhZgCORFx4GSMPNyZA+rUfEQ86MsulSWc4Urqg7wbnsuBYf3zjrgqwRFubFjsHO2/5TXTE3xNT730jfmPVehyCW8Tf5TTkl7G+ayxGR7q2Vp6P4GmaaVdReksRr261r8483jNos98InefWOVS8ykxOc2tTBXLbXZcs3qWw9X+A+khHs4UF6t/8u3iwkmzao/RsAC1xbZ2yF5MlXD1XFNXNxa5QhTtvvlLiL/kRuroo8185h2XbQN9TGsv8a+B/KWXeVjlGWYiliek6JSSxN9bZ1t+zfxMn+HxZttEJgQ6NrmOG6fhAWNLSN0rq4dWtrKGsbi4BseYvulO5hjVao9O/WIJUc7bTLfbEbD3H0lA42t/9BDyfb3WsfWGxB0Ws4K3MXnsE34Knesw8+I2ywfZThqnTl9QhAhBNrLe4sAfhIJq6uJYf3sM9DZa+tQpnminxUQeHZbr7K14ziTHEGgXnHySqEISwWLRCEIkkTBMzNHMS4TSyWmpqTi9SJquJtH5UMuVZ6Un9pb70+sSZ4vVpnlb8Is0r/fMft38YgzepeinKxF+0W3+U1bTTIyspILe8KxNCsVfDW5N6j8o/F5VWjGlXQDVIJLbLXAHeZP6GYa4B5zP46BzJCToVfYCdskYbuE5MBOZpicRWmekleQrHVdRTE3AESmrONTFkTlJwalOYV9SjUbkh9JRCnXxpPI/MSa6Y6bMmtR1Gsw2MOPYQd4kEyVWNcMQRrHeRYbLmQZ3ZnUNlreFQGCFz3/3aJRjh+1n4+svTR+v+yUPul9JQ71NfEk9nzlz5JibUKQ5U19I7DnqVzjbbijCkgqTYPG+nWilHkwFZYtSkGZmlM7JvHoaJyrQhOhNdoktRIjxGGJhCEBQiFD890eq1GYhQwPbY+casNkWI11HRmy8TsEISwbj5GtyUCFAdgI3Oz2QpXgsmC2JVb9gHrHSnh7QhK8m1YNAC7rTmdSEIMowWDTnF6EIRiIEixGXa3CQzSTRDEu4akFYDgSAQPjCEG9gcKKl4bEvw787KvzSLL/Z9iNYltVSd9zrHwH4yxcuywoig8AB4CEJxsTWaIuJx0uJ8eyc6VG0UIsIQigkpVS3TeEI4IR1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ebsi.umontreal.ca/jetrouve/images/oral5.jpg"/>
          <p:cNvPicPr>
            <a:picLocks noChangeAspect="1" noChangeArrowheads="1"/>
          </p:cNvPicPr>
          <p:nvPr/>
        </p:nvPicPr>
        <p:blipFill>
          <a:blip r:embed="rId2" cstate="print"/>
          <a:srcRect/>
          <a:stretch>
            <a:fillRect/>
          </a:stretch>
        </p:blipFill>
        <p:spPr bwMode="auto">
          <a:xfrm>
            <a:off x="5674421" y="3717032"/>
            <a:ext cx="3280567" cy="3140968"/>
          </a:xfrm>
          <a:prstGeom prst="rect">
            <a:avLst/>
          </a:prstGeom>
          <a:noFill/>
        </p:spPr>
      </p:pic>
      <p:sp>
        <p:nvSpPr>
          <p:cNvPr id="3" name="Espace réservé du contenu 2"/>
          <p:cNvSpPr>
            <a:spLocks noGrp="1"/>
          </p:cNvSpPr>
          <p:nvPr>
            <p:ph idx="1"/>
          </p:nvPr>
        </p:nvSpPr>
        <p:spPr>
          <a:xfrm>
            <a:off x="251520" y="260648"/>
            <a:ext cx="8640960" cy="6597352"/>
          </a:xfrm>
        </p:spPr>
        <p:txBody>
          <a:bodyPr>
            <a:normAutofit/>
          </a:bodyPr>
          <a:lstStyle/>
          <a:p>
            <a:r>
              <a:rPr lang="fr-FR" dirty="0" smtClean="0"/>
              <a:t>Faites des phrases correctes avec un vocabulaire adapté : pas de langage familier, pas de mot que vous ne comprenez pas (il faudra certainement les expliquer à la fin de l’exposé, lors des questions) ou que vous n’arrivez pas à prononcer.</a:t>
            </a:r>
          </a:p>
          <a:p>
            <a:pPr>
              <a:buNone/>
            </a:pPr>
            <a:endParaRPr lang="fr-FR" sz="2000" dirty="0" smtClean="0"/>
          </a:p>
          <a:p>
            <a:r>
              <a:rPr lang="fr-FR" dirty="0" smtClean="0"/>
              <a:t>Expliquez les notions difficiles.</a:t>
            </a:r>
          </a:p>
          <a:p>
            <a:endParaRPr lang="fr-FR" sz="2000" dirty="0"/>
          </a:p>
          <a:p>
            <a:r>
              <a:rPr lang="fr-FR" dirty="0" smtClean="0"/>
              <a:t>Pensez à bien commenter vos </a:t>
            </a:r>
            <a:br>
              <a:rPr lang="fr-FR" dirty="0" smtClean="0"/>
            </a:br>
            <a:r>
              <a:rPr lang="fr-FR" dirty="0" smtClean="0"/>
              <a:t>documents  sans tourner tout</a:t>
            </a:r>
            <a:br>
              <a:rPr lang="fr-FR" dirty="0" smtClean="0"/>
            </a:br>
            <a:r>
              <a:rPr lang="fr-FR" dirty="0" smtClean="0"/>
              <a:t>le temps le dos à votre public !</a:t>
            </a:r>
          </a:p>
          <a:p>
            <a:pPr>
              <a:buNone/>
            </a:pPr>
            <a:endParaRPr lang="fr-FR" dirty="0" smtClean="0"/>
          </a:p>
          <a:p>
            <a:pPr>
              <a:buNone/>
            </a:pPr>
            <a:endParaRPr lang="fr-FR" dirty="0" smtClean="0"/>
          </a:p>
        </p:txBody>
      </p:sp>
      <p:sp>
        <p:nvSpPr>
          <p:cNvPr id="34820" name="AutoShape 4" descr="data:image/jpeg;base64,/9j/4AAQSkZJRgABAQAAAQABAAD/2wCEAAkGBhQRDxQUEhQVFBQVFR4YFBcXFRkUFhUYFRQVFhcYFRQXJyceGB0kGhYUHy8gJycpLSwsFh4xNTAqNSYrLCkBCQoKDgwOGg8PGiogHiIyNTU1LywsNSkvKiwsNTU1LywsNSo1KSwqLC0uKTUyKTEsNCwsLCwsKSwsLC0pKTYsLv/AABEIAHgAoAMBIgACEQEDEQH/xAAcAAABBAMBAAAAAAAAAAAAAAAABAUGBwECAwj/xABCEAACAQICBgcEBggGAwAAAAABAgADEQQFBhIhMUFREyJhcZGhsQcygcFCUmJz0eEUIyQzcoKy8DRTY5Ki8RUWJf/EABoBAAEFAQAAAAAAAAAAAAAAAAMAAgQFBgH/xAAxEQABBAAEBAMIAQUAAAAAAAABAAIDEQQSMUEFEyFRMmGhInGBkbHB8PEUI0JSsuH/2gAMAwEAAhEDEQA/ALxhCESSac8zRqepTpAGrUNlvuHNj3bfCcEyCodr4qsW42OqPgonPMjbMcPfdqm3fZ5IJKc4xtbl3F+qitaJHOzbGkzjA4mn7lYVByqKD5jbNlzpk2YimU+2vXT48R5x2mrqCLHaILmX4gD6fRE5deEkev1WadQMAQQQdxG0GbRowq9BiOjH7uqCyD6rL7wHYQbx2vGPblPTRPY6x11CzCI8Vm9GkbVKiKeRYX/274n/APZsN/mjwb8IEysBouHzSL2jUhOkIgo59h3NlrU78tYA+Bi68c17XeE2nBwOhWtSqFBLEAAXJJsABxJO6R99MlckYWjWxRH0kXVpX+9ewPwvNcfQ/TMaaD7cPh1VqicKtR7lFfmqqL24kjlJFTpBQAoAA3ACwHcJyydFKpkQGcZietaAXpe59FHTiczqe7Rw1AfbqPVYfBAomv8A4nMm97G0k7EwwPmxMk8IsnclL+SR4WtHwv8A2tRV8szOntTF0a1vo1KGoD2ayG4izR3SQ13ehXp9BiaQu9O+sGU7A9NvpL6Xj8ZFNIE1M0y+oPec1aTdqmnrAHuI85wjL1CLG8T2xzRdEggVoL2oG6UrhMCZhFBRCEIkkx6T4RiqVqYu9Fta3McR/fMxzwOOWrTDobg+XMHkRFBEZ6+SMjl8M/RsdrIRem/eOB7RDhzXsDHGiND9io5a5jy9osHUfcJ2vC8YsPpKCvWQ64cpqp19YqLkrxtO4zSq3uYer/NqoPMzhgeNQnieM6FdMyP6/Dc+kbw6Nr/Kb57XZaQCHVao60w3FddgCR2gXtMYLAuanS1iNYCyqu0IDv28TN86wjVKXU99WV0vsBZGDAHvsR8YHEeDK3YflJtEhx7rpgsrpUhZEA5m12Y82Y7SYqtEeAzNKw6p6w95DsdDxDLvEV3jWZa9nRFbVezoudfCI4s6qw5FQfWNtGj+j10RL9FVDAKTcI6jW6l9wIvs5iOrvYXJsOZ2DxjStcYjEUzT61OiWJf6LOVKhUP0rAkkjZuEFLVgjW/36Jr66d1wyU6uPxyneWpuO1TSC38VMkEZc6yZ2qLXwzBMQg1etc06qE3NOpbaNu0MNxiQ6YGiP2zDVqFt7hemo9/SJuHeBHg5ehVg6MzU6PqaArfoK0302UlmYy5jpbh6DhGdmqFQwREeo9juOqgNr9sSHSevU/w+Brnk1Yrh18GJbyji8BDbhpSLqh3PQetKSEyJUq36dmaPT20MGGGuPdevUAUhTxCqNp5mdWyDFYr/ABlcJTO+hhrqGHJ6zdYjmBaSHBYFKNNadJQiKLKqiwEb1d7kQFkANHM4iumgvX3mvh5pQIQhCKGiEIRJIhCESSjeRZG6YmrUqCwBbo9t7652t4AD4ySSEab6SPSbo0JAA224xs0U0vqdKFckqTYg7fCWrsHNNHzjWmiqm4uKB/JF66qyoTAmZVK1SLG5TSqkF0BYbmF1cdzrY+cZNH6dXE0gz1KqIvUWzarVCGbWZm323KO4yUGQvSXS6pQr9GmwDfsveQsS6OKpHaeW6jTFkftu/akK6O0b3ZTUP+o7VPJiR5RyRQBYbANwERZNj+noK5Fid/wi6SIgzLmYNUZgbVt3RGHTmmzZdiAis7FR1VBLHrrewG/ZeP0rj2k6ZVKD9FSJWw6xGwkntnZXBrTascBC+adoZqDfyUn0Pyl6VJqtYWr1216o+qLWSn3Kth4yQSndBtOaxrqjsWVjYgm+/iJcU5E4Ob0T+JYaSCb+pv2+nwRCEIVVyIQhEkiEIRJIhCNWkmYtRoFl2MSADyv/ANR7GF7g0bpj3hjS47Jm040ZauhqUgC4G1SQNbuJ2XjFohos2uHqqKYU7i6Em3LVJjPmGdvXY9IdZFNrNtBJ9Y5YKoNUaoAHIAAeAmgEU0cPKLvT/qzrpYZJeYGn56+itBTMxl0VrlqLAn3Xt/xB+cepn3tyuLey0Mb87Q7uk2YZglCmalQ2Ub/ylc6Q5zh8TVV1SqLe8QyDWHarK1j2x89omIJFGiu0u97c7WAHiZX+GpleqxuwJBPMhjM7xHFPzFgqhW19VWYyd2bINArLyDSqixSiqMnBbkML9pHOSiU5gsSaVag/0dc37wFI8taXEp2Sbw+d0rCH7fT8ClYSUvaQ7ZZMrz2jaIGuTWparMB1kLqp2cQWIEm2dVimGqsDYhDYyrsUSb7bg+d5JncPCQtJwuN/M5jHUR5XaU+zfQZw/TV9RQrXVVdahNvrFCQPGWrPPLZ4+HrdJhyEKtZioAvuJBtvl3aL5ucThw537j4Aj1nIHN8IUnjGHmsTvdYPlVfVPEIQkpZ9EIQiSRCEIkkSL6e1bUEHNifBfzkokL9olXqoPssfl8pMwLc07VDxzqgcq1xdSyUh9dyx/kGzzbykmyv3B3yNY+nsonkp8z+Qkmyn3B3zSS6X5rMx+KvJS3QnGhjiE+rU/L8JKhKy0YxlSnmVSnSQMKhJfWbVsLglgeOzhLNEzeMjySX3C0mAkzxV2Ki2MwYrZojXutCndhyY7Vv37/5ZXR/eP/Ef6jLlrUVQVHAALC7EDa1lsLnjslWZNl3TvVtvCOw7wCR52mTx8JzNYNXEn8+CjYuM5gBqSSluUZWMRhq6/SUB0I2kMpPDjcGWBkVcvhaTNvKC+/gLcbcpD/ZxXvUcc0v4EfjJ8JM4awcsP+HqpODaMgcPcmHTnH9Dl9Zvs28ZXJqXoIedJT4oDHv2v4quqU06n6PUaxAv0hYA3ud1rcoyYoWpAbrUwLcrKIWV1v8Acttw2HJA13+RP2UHpm7Vl7A3gdU/1DwlueyXHa1J0PBUPkQflKjwg/X1O2mw9D8pZHsfq/rGHOl6MIyE+2FZcVZeFeO1FWrCEJZLCohCESSIQhEkiQf2h3BViLrqW7Cb7pOJpUpBhZgCORFx4GSMPNyZA+rUfEQ86MsulSWc4Urqg7wbnsuBYf3zjrgqwRFubFjsHO2/5TXTE3xNT730jfmPVehyCW8Tf5TTkl7G+ayxGR7q2Vp6P4GmaaVdReksRr261r8483jNos98InefWOVS8ykxOc2tTBXLbXZcs3qWw9X+A+khHs4UF6t/8u3iwkmzao/RsAC1xbZ2yF5MlXD1XFNXNxa5QhTtvvlLiL/kRuroo8185h2XbQN9TGsv8a+B/KWXeVjlGWYiliek6JSSxN9bZ1t+zfxMn+HxZttEJgQ6NrmOG6fhAWNLSN0rq4dWtrKGsbi4BseYvulO5hjVao9O/WIJUc7bTLfbEbD3H0lA42t/9BDyfb3WsfWGxB0Ws4K3MXnsE34Knesw8+I2ywfZThqnTl9QhAhBNrLe4sAfhIJq6uJYf3sM9DZa+tQpnminxUQeHZbr7K14ziTHEGgXnHySqEISwWLRCEIkkTBMzNHMS4TSyWmpqTi9SJquJtH5UMuVZ6Un9pb70+sSZ4vVpnlb8Is0r/fMft38YgzepeinKxF+0W3+U1bTTIyspILe8KxNCsVfDW5N6j8o/F5VWjGlXQDVIJLbLXAHeZP6GYa4B5zP46BzJCToVfYCdskYbuE5MBOZpicRWmekleQrHVdRTE3AESmrONTFkTlJwalOYV9SjUbkh9JRCnXxpPI/MSa6Y6bMmtR1Gsw2MOPYQd4kEyVWNcMQRrHeRYbLmQZ3ZnUNlreFQGCFz3/3aJRjh+1n4+svTR+v+yUPul9JQ71NfEk9nzlz5JibUKQ5U19I7DnqVzjbbijCkgqTYPG+nWilHkwFZYtSkGZmlM7JvHoaJyrQhOhNdoktRIjxGGJhCEBQiFD890eq1GYhQwPbY+casNkWI11HRmy8TsEISwbj5GtyUCFAdgI3Oz2QpXgsmC2JVb9gHrHSnh7QhK8m1YNAC7rTmdSEIMowWDTnF6EIRiIEixGXa3CQzSTRDEu4akFYDgSAQPjCEG9gcKKl4bEvw787KvzSLL/Z9iNYltVSd9zrHwH4yxcuywoig8AB4CEJxsTWaIuJx0uJ8eyc6VG0UIsIQigkpVS3TeEI4IR1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4822" name="AutoShape 6" descr="data:image/jpeg;base64,/9j/4AAQSkZJRgABAQAAAQABAAD/2wCEAAkGBhQRDxQUEhQVFBQVFR4YFBcXFRkUFhUYFRQVFhcYFRQXJyceGB0kGhYUHy8gJycpLSwsFh4xNTAqNSYrLCkBCQoKDgwOGg8PGiogHiIyNTU1LywsNSkvKiwsNTU1LywsNSo1KSwqLC0uKTUyKTEsNCwsLCwsKSwsLC0pKTYsLv/AABEIAHgAoAMBIgACEQEDEQH/xAAcAAABBAMBAAAAAAAAAAAAAAAABAUGBwECAwj/xABCEAACAQICBgcEBggGAwAAAAABAgADEQQFBhIhMUFREyJhcZGhsQcygcFCUmJz0eEUIyQzcoKy8DRTY5Ki8RUWJf/EABoBAAEFAQAAAAAAAAAAAAAAAAMAAgQFBgH/xAAxEQABBAAEBAMIAQUAAAAAAAABAAIDEQQSMUEFEyFRMmGhInGBkbHB8PEUI0JSsuH/2gAMAwEAAhEDEQA/ALxhCESSac8zRqepTpAGrUNlvuHNj3bfCcEyCodr4qsW42OqPgonPMjbMcPfdqm3fZ5IJKc4xtbl3F+qitaJHOzbGkzjA4mn7lYVByqKD5jbNlzpk2YimU+2vXT48R5x2mrqCLHaILmX4gD6fRE5deEkev1WadQMAQQQdxG0GbRowq9BiOjH7uqCyD6rL7wHYQbx2vGPblPTRPY6x11CzCI8Vm9GkbVKiKeRYX/274n/APZsN/mjwb8IEysBouHzSL2jUhOkIgo59h3NlrU78tYA+Bi68c17XeE2nBwOhWtSqFBLEAAXJJsABxJO6R99MlckYWjWxRH0kXVpX+9ewPwvNcfQ/TMaaD7cPh1VqicKtR7lFfmqqL24kjlJFTpBQAoAA3ACwHcJyydFKpkQGcZietaAXpe59FHTiczqe7Rw1AfbqPVYfBAomv8A4nMm97G0k7EwwPmxMk8IsnclL+SR4WtHwv8A2tRV8szOntTF0a1vo1KGoD2ayG4izR3SQ13ehXp9BiaQu9O+sGU7A9NvpL6Xj8ZFNIE1M0y+oPec1aTdqmnrAHuI85wjL1CLG8T2xzRdEggVoL2oG6UrhMCZhFBRCEIkkx6T4RiqVqYu9Fta3McR/fMxzwOOWrTDobg+XMHkRFBEZ6+SMjl8M/RsdrIRem/eOB7RDhzXsDHGiND9io5a5jy9osHUfcJ2vC8YsPpKCvWQ64cpqp19YqLkrxtO4zSq3uYer/NqoPMzhgeNQnieM6FdMyP6/Dc+kbw6Nr/Kb57XZaQCHVao60w3FddgCR2gXtMYLAuanS1iNYCyqu0IDv28TN86wjVKXU99WV0vsBZGDAHvsR8YHEeDK3YflJtEhx7rpgsrpUhZEA5m12Y82Y7SYqtEeAzNKw6p6w95DsdDxDLvEV3jWZa9nRFbVezoudfCI4s6qw5FQfWNtGj+j10RL9FVDAKTcI6jW6l9wIvs5iOrvYXJsOZ2DxjStcYjEUzT61OiWJf6LOVKhUP0rAkkjZuEFLVgjW/36Jr66d1wyU6uPxyneWpuO1TSC38VMkEZc6yZ2qLXwzBMQg1etc06qE3NOpbaNu0MNxiQ6YGiP2zDVqFt7hemo9/SJuHeBHg5ehVg6MzU6PqaArfoK0302UlmYy5jpbh6DhGdmqFQwREeo9juOqgNr9sSHSevU/w+Brnk1Yrh18GJbyji8BDbhpSLqh3PQetKSEyJUq36dmaPT20MGGGuPdevUAUhTxCqNp5mdWyDFYr/ABlcJTO+hhrqGHJ6zdYjmBaSHBYFKNNadJQiKLKqiwEb1d7kQFkANHM4iumgvX3mvh5pQIQhCKGiEIRJIhCESSjeRZG6YmrUqCwBbo9t7652t4AD4ySSEab6SPSbo0JAA224xs0U0vqdKFckqTYg7fCWrsHNNHzjWmiqm4uKB/JF66qyoTAmZVK1SLG5TSqkF0BYbmF1cdzrY+cZNH6dXE0gz1KqIvUWzarVCGbWZm323KO4yUGQvSXS6pQr9GmwDfsveQsS6OKpHaeW6jTFkftu/akK6O0b3ZTUP+o7VPJiR5RyRQBYbANwERZNj+noK5Fid/wi6SIgzLmYNUZgbVt3RGHTmmzZdiAis7FR1VBLHrrewG/ZeP0rj2k6ZVKD9FSJWw6xGwkntnZXBrTascBC+adoZqDfyUn0Pyl6VJqtYWr1216o+qLWSn3Kth4yQSndBtOaxrqjsWVjYgm+/iJcU5E4Ob0T+JYaSCb+pv2+nwRCEIVVyIQhEkiEIRJIhCNWkmYtRoFl2MSADyv/ANR7GF7g0bpj3hjS47Jm040ZauhqUgC4G1SQNbuJ2XjFohos2uHqqKYU7i6Em3LVJjPmGdvXY9IdZFNrNtBJ9Y5YKoNUaoAHIAAeAmgEU0cPKLvT/qzrpYZJeYGn56+itBTMxl0VrlqLAn3Xt/xB+cepn3tyuLey0Mb87Q7uk2YZglCmalQ2Ub/ylc6Q5zh8TVV1SqLe8QyDWHarK1j2x89omIJFGiu0u97c7WAHiZX+GpleqxuwJBPMhjM7xHFPzFgqhW19VWYyd2bINArLyDSqixSiqMnBbkML9pHOSiU5gsSaVag/0dc37wFI8taXEp2Sbw+d0rCH7fT8ClYSUvaQ7ZZMrz2jaIGuTWparMB1kLqp2cQWIEm2dVimGqsDYhDYyrsUSb7bg+d5JncPCQtJwuN/M5jHUR5XaU+zfQZw/TV9RQrXVVdahNvrFCQPGWrPPLZ4+HrdJhyEKtZioAvuJBtvl3aL5ucThw537j4Aj1nIHN8IUnjGHmsTvdYPlVfVPEIQkpZ9EIQiSRCEIkkSL6e1bUEHNifBfzkokL9olXqoPssfl8pMwLc07VDxzqgcq1xdSyUh9dyx/kGzzbykmyv3B3yNY+nsonkp8z+Qkmyn3B3zSS6X5rMx+KvJS3QnGhjiE+rU/L8JKhKy0YxlSnmVSnSQMKhJfWbVsLglgeOzhLNEzeMjySX3C0mAkzxV2Ki2MwYrZojXutCndhyY7Vv37/5ZXR/eP/Ef6jLlrUVQVHAALC7EDa1lsLnjslWZNl3TvVtvCOw7wCR52mTx8JzNYNXEn8+CjYuM5gBqSSluUZWMRhq6/SUB0I2kMpPDjcGWBkVcvhaTNvKC+/gLcbcpD/ZxXvUcc0v4EfjJ8JM4awcsP+HqpODaMgcPcmHTnH9Dl9Zvs28ZXJqXoIedJT4oDHv2v4quqU06n6PUaxAv0hYA3ud1rcoyYoWpAbrUwLcrKIWV1v8Acttw2HJA13+RP2UHpm7Vl7A3gdU/1DwlueyXHa1J0PBUPkQflKjwg/X1O2mw9D8pZHsfq/rGHOl6MIyE+2FZcVZeFeO1FWrCEJZLCohCESSIQhEkiQf2h3BViLrqW7Cb7pOJpUpBhZgCORFx4GSMPNyZA+rUfEQ86MsulSWc4Urqg7wbnsuBYf3zjrgqwRFubFjsHO2/5TXTE3xNT730jfmPVehyCW8Tf5TTkl7G+ayxGR7q2Vp6P4GmaaVdReksRr261r8483jNos98InefWOVS8ykxOc2tTBXLbXZcs3qWw9X+A+khHs4UF6t/8u3iwkmzao/RsAC1xbZ2yF5MlXD1XFNXNxa5QhTtvvlLiL/kRuroo8185h2XbQN9TGsv8a+B/KWXeVjlGWYiliek6JSSxN9bZ1t+zfxMn+HxZttEJgQ6NrmOG6fhAWNLSN0rq4dWtrKGsbi4BseYvulO5hjVao9O/WIJUc7bTLfbEbD3H0lA42t/9BDyfb3WsfWGxB0Ws4K3MXnsE34Knesw8+I2ywfZThqnTl9QhAhBNrLe4sAfhIJq6uJYf3sM9DZa+tQpnminxUQeHZbr7K14ziTHEGgXnHySqEISwWLRCEIkkTBMzNHMS4TSyWmpqTi9SJquJtH5UMuVZ6Un9pb70+sSZ4vVpnlb8Is0r/fMft38YgzepeinKxF+0W3+U1bTTIyspILe8KxNCsVfDW5N6j8o/F5VWjGlXQDVIJLbLXAHeZP6GYa4B5zP46BzJCToVfYCdskYbuE5MBOZpicRWmekleQrHVdRTE3AESmrONTFkTlJwalOYV9SjUbkh9JRCnXxpPI/MSa6Y6bMmtR1Gsw2MOPYQd4kEyVWNcMQRrHeRYbLmQZ3ZnUNlreFQGCFz3/3aJRjh+1n4+svTR+v+yUPul9JQ71NfEk9nzlz5JibUKQ5U19I7DnqVzjbbijCkgqTYPG+nWilHkwFZYtSkGZmlM7JvHoaJyrQhOhNdoktRIjxGGJhCEBQiFD890eq1GYhQwPbY+casNkWI11HRmy8TsEISwbj5GtyUCFAdgI3Oz2QpXgsmC2JVb9gHrHSnh7QhK8m1YNAC7rTmdSEIMowWDTnF6EIRiIEixGXa3CQzSTRDEu4akFYDgSAQPjCEG9gcKKl4bEvw787KvzSLL/Z9iNYltVSd9zrHwH4yxcuywoig8AB4CEJxsTWaIuJx0uJ8eyc6VG0UIsIQigkpVS3TeEI4IR1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251520" y="116436"/>
            <a:ext cx="8568952" cy="674135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2400" cy="1470025"/>
          </a:xfrm>
          <a:solidFill>
            <a:srgbClr val="92D050"/>
          </a:solidFill>
        </p:spPr>
        <p:txBody>
          <a:bodyPr/>
          <a:lstStyle/>
          <a:p>
            <a:r>
              <a:rPr lang="fr-FR" b="1" dirty="0" smtClean="0">
                <a:solidFill>
                  <a:srgbClr val="FFFF00"/>
                </a:solidFill>
                <a:effectLst>
                  <a:outerShdw blurRad="38100" dist="38100" dir="2700000" algn="tl">
                    <a:srgbClr val="000000">
                      <a:alpha val="43137"/>
                    </a:srgbClr>
                  </a:outerShdw>
                </a:effectLst>
              </a:rPr>
              <a:t>Réaliser un diaporama</a:t>
            </a:r>
            <a:endParaRPr lang="fr-FR" b="1" dirty="0">
              <a:solidFill>
                <a:srgbClr val="FFFF00"/>
              </a:solidFill>
              <a:effectLst>
                <a:outerShdw blurRad="38100" dist="38100" dir="2700000" algn="tl">
                  <a:srgbClr val="000000">
                    <a:alpha val="43137"/>
                  </a:srgbClr>
                </a:outerShdw>
              </a:effectLst>
            </a:endParaRPr>
          </a:p>
        </p:txBody>
      </p:sp>
      <p:pic>
        <p:nvPicPr>
          <p:cNvPr id="1026" name="Picture 2" descr="http://www.autourduweb.fr/wp-content/uploads/2010/10/diaporama.jpg"/>
          <p:cNvPicPr>
            <a:picLocks noChangeAspect="1" noChangeArrowheads="1"/>
          </p:cNvPicPr>
          <p:nvPr/>
        </p:nvPicPr>
        <p:blipFill>
          <a:blip r:embed="rId2" cstate="print"/>
          <a:srcRect/>
          <a:stretch>
            <a:fillRect/>
          </a:stretch>
        </p:blipFill>
        <p:spPr bwMode="auto">
          <a:xfrm>
            <a:off x="2267744" y="2564904"/>
            <a:ext cx="4724400" cy="381952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60848"/>
            <a:ext cx="8229600" cy="4536504"/>
          </a:xfrm>
        </p:spPr>
        <p:txBody>
          <a:bodyPr>
            <a:normAutofit fontScale="92500" lnSpcReduction="20000"/>
          </a:bodyPr>
          <a:lstStyle/>
          <a:p>
            <a:r>
              <a:rPr lang="fr-FR" dirty="0" smtClean="0"/>
              <a:t>La réalisation d’un diaporama pour présenter les 5 œuvres choisies pour l’histoire des arts </a:t>
            </a:r>
            <a:r>
              <a:rPr lang="fr-FR" b="1" u="sng" dirty="0" smtClean="0">
                <a:solidFill>
                  <a:srgbClr val="FF0000"/>
                </a:solidFill>
              </a:rPr>
              <a:t>n’est pas</a:t>
            </a:r>
            <a:r>
              <a:rPr lang="fr-FR" b="1" dirty="0" smtClean="0">
                <a:solidFill>
                  <a:srgbClr val="FF0000"/>
                </a:solidFill>
              </a:rPr>
              <a:t> </a:t>
            </a:r>
            <a:r>
              <a:rPr lang="fr-FR" b="1" dirty="0" smtClean="0"/>
              <a:t>une obligation</a:t>
            </a:r>
            <a:r>
              <a:rPr lang="fr-FR" dirty="0" smtClean="0"/>
              <a:t>, et il ne rapportera pas de point pour l’épreuve.</a:t>
            </a:r>
          </a:p>
          <a:p>
            <a:endParaRPr lang="fr-FR" dirty="0" smtClean="0"/>
          </a:p>
          <a:p>
            <a:r>
              <a:rPr lang="fr-FR" dirty="0" smtClean="0"/>
              <a:t>Si vous choisissez de réaliser un diaporama, vous ne pouvez mettre que 3 diapositives par œuvre :</a:t>
            </a:r>
          </a:p>
          <a:p>
            <a:pPr>
              <a:buNone/>
            </a:pPr>
            <a:r>
              <a:rPr lang="fr-FR" dirty="0" smtClean="0"/>
              <a:t>	- 1 vue générale</a:t>
            </a:r>
          </a:p>
          <a:p>
            <a:pPr>
              <a:buNone/>
            </a:pPr>
            <a:r>
              <a:rPr lang="fr-FR" dirty="0" smtClean="0"/>
              <a:t>	- 2 détails (attention, ces gros plans doivent être nets ! ).</a:t>
            </a:r>
          </a:p>
        </p:txBody>
      </p:sp>
      <p:sp>
        <p:nvSpPr>
          <p:cNvPr id="33794" name="AutoShape 2" descr="data:image/jpeg;base64,/9j/4AAQSkZJRgABAQAAAQABAAD/2wCEAAkGBxQTEhUUExQVFRUXGRwZGRcXFx0fHRwYFxwaGhoeGBwYHSggGxolHxcYITEhJSktLi4uHB8zODMsNygtLisBCgoKDg0OGxAQGywkICQsLCwsLCwvLCwsLCwsLCwsLCwsLCwsLCwsLCwsLCwsLCwsLCwsLCwsLCwsLCwsLDcsLP/AABEIAJsBRQMBIgACEQEDEQH/xAAcAAACAgMBAQAAAAAAAAAAAAAFBgMEAAIHAQj/xABHEAABAwIDBQUEBwYFAwMFAAABAgMRACEEEjEFBkFRYRMicYGRMqGx0QcUFUJSwfBygrLS4fEjM0OSoiRTYiWzwwgWc4Oj/8QAGgEAAwEBAQEAAAAAAAAAAAAAAAIDAQQFBv/EAC4RAAICAQIEBAUEAwAAAAAAAAABAhEDEiEEEzFRFCJBoQUVMmHRcZGx8DOB4f/aAAwDAQACEQMRAD8AcvpdW43h0PNhdlFC8puErSYMcYUBfhNchwu3HwpKu0cBBuCpUEEEeevursm9mJzreSq6GQmxAsVIKlq6nKoJH73OuI7ZbW24DBgRKeI7pkjzBBHSuTL9Wx0Yum5Njlvkdx91KstocVqCItPj60IG9b4gKzFR0JcWAZ4wDFEsO9mP7oI6jmPWqWCfKn1MJCVJUomTP72Xhc1mNummroo0vQK4N54DMt5xSjyWoDyE++raMe6fvr/3qoq3sRWYJA4f3mr42IEESZjXlapbydsy0BG+24uOf71fOtszxXlC3J/aVx040YbQFoJHWKmYWhIBMT7+Gvv91ZRlkWGYcEgrWSB+JRqbC7MxCj3nFJTw76pPyFer2qbhCb8Sf1pVR7FuESpw/AeXKtCmFH2kNj/NWSBeFyfefhQp3ESbOOjrmnTzqkHsx4nrNWGsMYkkCaG2wpIq4hbwul1ZH7Zn40OddcWQVOPGOHarHuChRrsx41Sdw06a8qxNobYHYzai03K3DHDOQPOCaBNbZeW9mOJcSLQEqXEk2AE6cz86ZHdnNrsuR0zG/v8AdVZjYjaSDky5TPeVMm0FMWgQTEa1SM0k7Cky59qPAd4uKgSSlZHuJ86I7Exy1qJLjgvYFR6dYoXiHJtoBz4xVndZ3MTa+Y6+n51GTekeKVjzg1r4qP7xPLQ36+6r6VqjU2jRao/i1saH4Z6BJ9Y420qRePAOvjbX0j4864nJnRpCYdMG54nW8m2s6anyqVTqrwTrpP8AWIv41QYxQVxnw6eHUVMhc66+R0SBblSubF0lgE8yNfvHiFcvAVqcQZJB9/7B09ajKoAvpPpI5mhGN2yEzB4+lv6Vicn0DSvUKuOqiJPqeCuniaruKVI7x48TzPW/DTlQI7ZKpv8APQ1ONojn7701TQ3lLrylCO8qI/F0FxeqjpMe0oD9rr0NarxqY1/WlUXMcBMfGNJpo6gbSPMW4oaKV/vPl8KEZXXnUNJcWM5iQoyBBKiL6gAmpsTjBe/wr3dnEpGLQVaZVQOZI+U114U7OedN0dKwQSgBKZygQJMi3G95P5VbbB66mDfWSRJPTnPC9AncZcgKgcj15z4TV/Z2OKu6fXnH510RnQ0oL0Lyud5HEgTbqRHCPOtFPnnz/L4VI6qATaY9PDyqni3o/tOkUzkKo2erdPM8ONaFw9fU6WPzt4VC7igCQDe/68KhGLuRr4D4CkciiiSuLP4j6n9RQTa2DWsSlakK1kT6WN/HpRdSpBi/HU8o8/KoFDw/qSfK/wCdTU3F2ma4p9UImIxGIZVmzODXVUpIiO9JgWPH1qHaO2HHFJUFrByhOUKIgpnQGxsR+czTbtFkKBmB48eNoPzm1JG09kqbIKZKAbgXhJ9rJ0H5W5V6WDjNSqRyZcFbxCO6GJdzPy4sjuwFKUYMrnoBpYVle7nqVmekEjuQocR3+XhFZVJJXsc4+7aQMJi3XHrYbEwQs6JdCcqkq5ZhceY4Vy/e/bYfxGcNhDKRkRPtKAKjKraGZjhevojHYNDqFNuJC0KEKSoSCK+a97NjtJxjzSUkIacUE5nFGImPaJF+7fka48kaZXG7FtWLUkStOZvgUmIvqk6wRamX6PNmtOvdtlKG2tSonvdNb3yj/dyqjsxaHUlJSEqA7yOXKOhsZo9hUIDeRMJAiAOfAQONzSSnVqi1WNeN2syk9wTOvPy4aHShj201KJ60LXgy2shWusDh6VFin0IutYT4mKhbZulB3A4gBsDiSRHn8qgxaI0Np517uYtLziwkhcJkcYuAfWR6Ve3iaKFx08uPz+FNWwvR0DJ6nS9Q4h0Ad6fStC7F+FC9uYzuEAibenE+nwrEtxjbD7fLilJZYUvLYqKglPrBqwvaTmhGFSfwl2feB+VAt32u2SUSeySYAn2lakmrGP2Y+lSfq6UqSUQdJC+ZmPlrVXFXQoY+2Akf4rZQD99JC0H94XHmKt2PeHEC4oS9hy0k6FzIMyUizi7gjJ5C+o91b7Nw5T3UBSAdUKuEkjRChaL6UrSN2LmIiqL5MWJ9avu4U8fC5/U1AWbUrRiBqnYNx51dwuLDZtBBT46VC9h+I/RrEYBboOkjw1NZtVMff0DSNtqcVlbSVHkOHjwqZzD4kiSlA6Ff9KB7OwL5OUS2JuoXM/lUG39nrbWAFKOZIglRueMVLTG6TGuVWxhwuPcZX3rcNbeR91NzGIzJSeBE/CfhXNdlJeJyKClA6gySJ0IJ43p93bYVkUlV8pI8riufiIorib9TXa2PKU35fOkTF48lXnTHvgsi3l8aXMLg86pAmALTqapgilG2JlbcqRb2fhXXPYgRxJtaKIvbKcAntW+Np5HSrmE2G4tAzrKEfhT+Z9aT9u7KUh5aRMT3cx1SeM+VbGanKrNcdMbouYl51vWFC9xVI7VKqiw+De0Tmgcbx6mpWdjOuaJ8T410eRdSD1PoY3jSTabyNeetbdqtJCkGFj2Tex4aUXwW7hT7UT/aq+OwQKgkcVAW1uY4eJpVOLlsMotbsa8DtIjDl9WHxHZJTKnu6Em9zBIJAPEAzFb7K26244C04kiRYSDMwZHDjaNZPCj+9by1YH/pZltbbiUpAkpbUFwAZCtBY8q4zhEKViV4l52/eWTlyqUv2gFJCQmCbGOlq69MWZzJXVHelq7pPQ/Ogu03ojQ3/vH6+dGGFyzJ1jn4QeXn40qbVekweenS/wAfgalLZFonofUriP1a97m3TXpUa8YlJhRjXmdOgvqeXOoJMQJ6+nGPIetE9nYZIIDaFOLJhSgBIIGmYwlPMCR51OrHut2ZhMQFHuqzDoRqYi4JjT1jzsIc4T6xrEHlz1oVtzbSGe68h1pR0DjagDYyEqjKo+BoczvAAQQc6PG+UTF5vFtfzoeOXYxTi+jD2KuJPgInXSdevjS9tz2b9eHLwm2moouMalaZSoEefv5H5UtbcxOtj5HSLW5cLeFGPqZI83RSMzxTYnJMDj36yt9zhd79zUR+Pnesrti9jimtzvprjn0rbvpVi1PLENFpA7gCVLdJc7pVExlQVKOsJSBEyOx1zz6Y0HsGV/dDhBPIqSYJ9CPOjJ9JPG/McNOwVOFa2k9ihByhcq7xibeHOfWiG5+Mdw+LAfJWkpUlJJkZxdMcjr60Tw+MJQhtNkpBsIvJKiSTcklXoBVd5KAQCsAnTMRrNoPTh4Vz829jp0FvFurUpcKCM3ecWR7IvoOKuA4WJ5AreKwCFEktur/8i4MxHMBUekU24HB9upCVGx7yuRypJ+Iodj92EfWFLCnCSSoII0J1703SPlc1kHRrGj6D9kJQMW6CVAlDaZEEQCtYM8e830o1vMgKcMc/18Kv/Rnh+zwS9J7ZZMfsNx7gKFY5K1OE9TTzdogvqYtYnCFJOuU+fjQPaeDRlglQJ4pjvDWJIMCuhJwwIuB/WqWP2GhzoedTSopqEnY2BQ2FAKWgEzBPSNct9KYMM20NVAzzUT7pA91FMDsEpIzkKA0OhpiwjGXhHwtRTb3MchfwmGKrJbN+Sco87D86vHZyU3gTRYnWqeJc8z6TTJULYGxmHocWaN4s1QyTNLI1AvEYUFJBFp/uKtbvYWCqCPagk68IiVVs8I/XhU2wXsql880z5fKahmbUC+HeQQawa27pE3nUTH649Kq43HYgWCFA87cOtMbL/HqTw4GRzBqRxAMTMzy6TwEcq4lN9To+wr7Owbypzkif1bieNHtlJCJHE3vHKpn02Oony4+FjXmGbiLg8ItoD/QUspNh0Qr71pJX56dLf0ofs1khQ09KM7VRmUSf61ps9ASZ8ePI2+FWjKoULpuQQStaQbEg/mT0qpiMao6pV4xznSmNhsRJiYi8fLp76nZAi0RAPqD48veeNQi/WhpSrYRSy64e6hUdRFFcFgFJ1+Hzpke5Tw0Os/oHh6UOxi45enPyrXlfQ2CT3KWNgJ4cTbketUt3cD2uKGsISVdJPdTJBt7RP7taY5+r24KpcxBn7qEz4lVjxv0rq4aNyVk8rDDmHWhRA0sQTrF4Jvr1rxAWpUEAgEGSJ0k8eGlFHbmOXECPW5J/oa3Q2BaJvf0HDT+9d3Ld7GatjXEqAaUTy1ibm50GnC1JGKckz+v6ammvb78IA+XUflSm/Y/r8qXK9zYLYu4BrMggEieIMHgdfDSxjWmvYCwy3kMACTqNT4QDqbml7ZFh8LePnp+hV90QIBFoHqevGPzqayOLNnFSVMWfpox7zgbYbCezcg+xKi42okBKge7IOh1vXM9nYZbLRWslCitKUt2JUCTnMAz3cvpPOuv7WAWkpcaQ6LwlQtHDzuTbn0pTx+DTBDWHbbMZc5mcpOgzE24610RzJrc5nhaewI2ZilAyCOo8eUjqf6RU+LcKzfyi9hHIUZ2PsSQZ08hfTXlc+lEMRsNrgYgcxGp9OFSc1ZdRspbot3dt+Hh+3WUV2HgEpK8h/DeBwkeYrK6IvY55x8x1+qm1NnN4hpbTqcyFiCPgQeBBuDwIq3WVc5Diu2fowxbS/wDpsrzcyLpSoftBSgnzGvIVAvcLaBB/6czwlxrhf8es13GsqTwxuyqzSSOQ7D3JxqWkFxkIdhUp7REAqJtKVGbQbGrI3RxqgEdklAJkqzIgdVQoqUeAn1FdVrKzkRM5rFrd3YKsPhy3BKipSiSRJJgcDySKGv7uP3hM/vJ/M071lM8aF1O7Ocq2BjAbMz1zo/NVWcPsLEn2mSP30fkqn2srOUjXNsSfsB7/ALdv2k/zVuNiYj8Fv2k/OnOspuWjNTEpzYmI4N/8k/zVRd3cxR/0v+aP5q6HWVjxo3Wzmbu7GLP+j/zR/NUad1cX/wBn/mj+auoVlZykHMZyh7c7Fn/ROvBxA+C9OlRYHc7GpdJLEJIEntG9dPxzpFdcrKSXDRkqdjRzSi7QjYfd/ED/AE79VjWeiqsnYz4/05HGFJjQjQ+VOFZUfl+Pu/b8FHxU36ISTsJ8n/LI/eR+Sucfo1O3sZ4AjszN/vJj+L9RTfWUfL8fd+34DxU/sc2xu62KUTDVj/5o8o71Yxu1ixqyQb/fRx42VNdJrwGm8Fjqrft+A8VPshNRsXED7h/3J6anN51MnY78+wOPEcY/8uc021lJ8vx937fgHxUn6ITTsZ8aN2mYCkRQ7HbvYpWjXD8aP5hXQ6yj5fj7v2/Bq4uaVUv7/s5Dit0ccdMPP/7Gv56J7mbs4tkvdqzlzZIOdBmMwPsqMa10usq8OGhHpYjzybsWE7Jdt3Ty9pOnr+ulbDZbumSB4jr18KZayq6EHiJdkIG0thYpc5Wp4wVo+dCf/tTGnVnhH+Y3Hpm8a6rWVN8PF+rG8VPshA2Zu9iU+01Gn30H4Koh9jP/AIP+SeHnpYU31lZ4aHdh4qfZCY5u+6bdnpp3k6nztGnrVZW6zoVIb96desq6m/hyp8rK1cPFdzPEy7IRDu8+NGhAP4k8v2ucegqF7d3FEf5fD8aNT+9XQayjw8e7N8VPsjnOzt28WkrzNRMR3kRx0hXXjWV0asqixpKibzNuzKysrKckZWVlZQBS2u6UtyCR3kAkawVAH3GotkvypYzEpASRJkgnNNzfgKh3tcy4ZR5KR/GmlPA7yqZKsuQ5o9qeE8iOdADhtZ+FtpzKCSlZOUxJSUAXF/vGtWlLcw9pUc5ETBUhDpETa+UR186UMfvGXlJKsoyhQ7s/ey6yT+GjPbf+llXMk+RfvQAb2W2oKWcnZoITCZGozZjCSQJBSPKr63ANSB4mlHdfFw1iVoA7iQoAC0hKzoPAUL2Y6h5whx5KFEe2sSVHlJIA8PIaUAdDmhGzdqqcUgEJhYmBMptNyTfloKojd1zslIzoIzhSRBymAQZTwJkHj7Ipf2Yo4laWxlkie8JAgeHWgDo1aKdSDBIB5E0qbZxasIw0wFQpWYlSbQnNMJ4j2onkDpwi2fsNx1oOAtpzCUpKfaHAlXCddDQA50FXh15z/hkqzyHcwsnNI+9mgJtli9+c0D3U2uQ8GbhKpASfuqSCbchYggcY6zXxWIH16IGb6wi8X9tPHXS1AD9Na5xMSJ5TekvfZ0B8BUXaETw7y7idDp6VLsnZTzhbeOUArSslROcgEGfZ4gc9Dw0oAcCY1rxCwdCD4GkFe0/rT8KWlKSTlKyMqEjQwSAVH1k6wK82i6MO4ktuoWSJC0RIjUKAJkaa6+VAHQayoMDiO0bQ4LZ0hUftCaX98tqlvI0DGYFSoOoFgPAmZ8I0JoAPYxwdm4ARISrQ3FjQzZikdsjIlKf8Jc5QBxa5UCRsh1TAeSEgZcwSLKyEapI0JHDl6VJufi8+Jjk0v+JqgB0JrxDgOhB8DSJtHan1jEFsqSEZylOc9wBMyozYmxI8gIrTamVhSFNvIWTMKbgKSRGsE2M+BggigDoFaB0TEieU3pT27tpSsMwrQOg54tJTAKfAmfGOU1W2Xs5L7codaz/9oo0jTjI/aAoAeKyosI2UoQlRzKCQCeZAgm9Udv4Z1xsJaMHMM0qiUwbEjhMGOnlQAQLqZjMJ5Tet6SsfsjsWlKLrJKRJbygSBqASq58r1d3K2gV9oiZSnKU9M2YEDp3RbqaAGiar4nFBLa1iFZEqNj+ETE1zthwrcyIErUSkgWzSZOY8RaT4GaMYnd51CFuLLUITmyiSDkCiTdIg3geJoAYtn49S1lCsp7pVKQRoQIMkzrRKufbLaOKWUjJ3Rm74niBa1Wd5sSpnsmFHMlDSfBSrpuOIGUQDz8KAHVDgOhB8DW9J+B2QHQhbL7SiCCYTBTz0JKT0IvThQBlZWVlAGVlZWUAZWVlZQBlZWVlAAXfFrNhVp5qR/Gmhu42BCEuhQBuk3E8Dz8KZcbhQ4jKSRcGREykgjUEcOVR4DABrNClKKokqjhpGUAcTQAtb9YALLISALOGwj/t8vGvRh/8A0rJ1y/8A94pjx+zw6UkqUkpkApjRUTOYH8Irz7NT2PZSqJmbTObPOke10igBd3LaDCMQV2ACVHjYBU/CqG2dg4RSVOMOhCoJ7InU8kpMKSTyuOlOGH2WlIWCVLCxlVMC17DKB+I31qD7G5OKjqlJPkQAPUGgAPuSHEZ2lElASFJB+6ZIgcgeXQ9aD7qMBl9DizCSkgngJE35aU+YLBJaByySdVHU+MWjoIFVXNjpklKikEzEAgE3MSJF+ExQAtb5YYPqZcQZSUqSCJ1Sq48dfQ0b2PtVpGHbStWVSEBJT945RHdH3pibc6IjZqOyDZkgEmSb5iSSQREGSdPDSq32Nw7RUdUpn1Aj3UAKe7uzVHGIcIi61kcgQfzUBXmLwJOP7Th9YR/GkU84LApaByySdVHUxpPIdBAuarL2Okrz5l+2F5e7EghWuWYkc6AFnfjAlzEJjg2Pepfypt2YJYa//Gn+EVpjdmBxWfMpJgJ7uXQEke0k/iNWmGghKUjRIAHgBFAHMNn7DRnAfK0oulRT91QteQbSINqMO7tYBIn6y4f2VoUfRCCabMVspKlFQJQo6xEHxBBv1EGoTsUGylqjiEhIkdTBPoRQBewTCUNoQj2UpAT4AQKUd+tnFx5tV7oI/wBqpP8AEKdEpgQNBUGNwiXUwrgZBGoPMevhQAFw+1kJwiUGe0DYRkAMyE5Z5BPGfztQbcjAFrEmeLSvcpumdOxR95aiOUAT+0QJ9IqTAbIS0oKSpRhJQAcsBJy8kg/dGtAHPxsRPbEOlYRnUFlOouYIkG0wdNKLL3ZwAE/WXD0StCj6JQTTZjNmJWrNJSriUxeNJBBB8detQfY06uK/dSkfEH3UAVX8NhBhmmFklpSZQTM8DmzAd09/W2saUp7R2AhtaSw92guQUq7yCIiVJMXmxtpT9iNmIUlCRKcgypI4JtbvAgjujXlVcbFB9paiOQATPiRf0IoAn2G+pbDal3URc84JE+cT50J30ccKUNtqKQvMVFJgkJy2kcDmv4UxIQAAAAABAA0AGkVDjcGl0AKkEGQRqD0m3kbUAc+b3dY7ArLx7aDDaSPa4AiCrlJtzoxuJgy2t4HilHxXRs7ESbKWojkAEz4kX9IqzgNmhokhSlEgDvZdBP4UjnQAlbt4Epxja+al+9CzTtthM4d4c21/wmocNsdKFpUFLOUkpBywJBTwSCbKPGiRFACHughOHdUVmApEA31BBiju204TEBKHVQcoWhYkQF6d4jKJjQ+lWvsRIslakp4CEmByBI08ZrdzY6CE5VKSUpCOBlKdJBHU3EUAIbuyzh3czD2bIMwcSfGUqgkHS44giulsqJSkkQSASORIoe3sZMgrUVAfdgBNtJi58JjpROgDKysrKAMrKysoAiffCYkG9Q/XxyNabTPs+f5VSCqhOclKkWhBONhH66ORrVW0E8j7qoKHhUZTWcxjrFEI/aQ/Cr3Vt9oJ5GhflVbEPqJCUQOaiLAdOZ6aUrzMbkxDZ2mkagjraq42+0dLxyIoc1s1OqpWY1XfXpoP7cqkUwNdPL9f06VnNmYscLJ3t5kJmUL93XmelUHd+WkkS25493wveqG0xwj3j4adaEYHAB17ok5jI4TYdZPwPSoZeLlji5N9Cy4fHQc2z9IzOGKAtl7vpSqZQAM5CRmKlgJuePI0db3hbW0HUArSpOZMEX6TMTNvGkDezCF1p5LaUFREBxSS4tx8aAJSFBKEzluLFUgCJKluLvM5g21NY9DiGcsIzoiCJJRlMXImPADlXMuL4jLg14n5k91XVEXjgmP+0/pbYw6Ul3C4lJUVDKQ2FDJF1ArsDNucVmzfpiwLpSnK+hRMQpHWB7JIM305UqbW3h2biShplt19cpSA20opSIgBRUCezH4Ug6aGiW5v0bdi/wDWXQlASVFpoHMQFCAXFDugiTYTqLiIrtw8RlyY/NFqQcuF/Y6k1tAEA5VCeB18+Rr044cjVKIrWuxN1uHKiXjjxyNeHaKeR91UFGtJrNTGWGIS+0U8j7q9O0U8jQ1Neqo1M3kwL/2knkfdXv2inkaGAV7WamHJgEvtFPI1n2inkaHVqpUA1mphyYF9W10/hUfSq7u8CEiciz6acTc9KDOuGbGPIH+08/jQnaWLzghBmZHd9rNIHdkgCIV5jUV5nxDjMuLSsb6vctHhsfYYcPvm2peTsXgYm4Gh0OvuomjbSSYyq93zpUw7SUBMA8omSOhMmjGGRxryl8X4meRRi1X6IJcNiSug39oDkfdWfaCeR91DSaGYvbiUEgJUqOXPzr0Hx+VepFcPF9BlO0E8jWfaA5GkLHb0PD2GRHMmfSgz+/D6Y7iSeMcqZcdlfR+xvhkdTVtRI4H3fOvEbVSeB93zrmLH0htz32lagEimjZ21mnRKFpN9OIpHxvELr/A3h4UMx2qmYyq93zqNzbaU6pV7vnQtxcGeB+ND4lz3xSP4jm7+w0eGg/QPubwoGqF+751GreZAE9muOdvnQlxm3jQ7amLS0iJF7eNJ8y4jv7FPC4q6DA9ve2nVtz/j/NQbaH0pYdr2mXjrpk4eKqUsRje6SeOnhXP9t44qcIBtpXZw/FZ5vd+xNcNBs+gtyt9mtpF4NNuN9jkntMt+0zxGVR/Aaykr6BUQvHfs4f8A+esr14u1Zw5YqM2kdL20qAnlf8qHpxaJgqTPiKIbaRISfuiZ84j4e+qzITluBbpXNk+otja0moVOleOEVuWxFrHpVdRJMcelKx0RYh6AYNa4ByZPXj41BtlByxzqRuEJSE3JgC/Enr5nyNT9Si+kIqdFh41A85wANL2198MPhnSzlU46MpUE5RGc5RJUoc5yiSBfSYkXtx5xhD7bDZbcSlSM70LObQZQg38DW7iJG+PZWZgH0HDy8YrMBhClAREFxRzETZCRcT5kDqokaV5sTGYpa8r7aWhlzJGfOoiYPhqKLYzEJbbWs6JSpR8EpKo84ry/ilrCq9Wv7+5TV6FHar7baT2q8jcaJUUAAXJUsEGPMagXJFcT3xUHX1vLYcYzJBb7XOkOIQAfvXSQLATBsAebfvRt5pxDwceS2lBQkKjOoqUCp4tIzTmBIQkmyRJnvCkXeDH4RSEBnO4szncWRnkg/eTdUQBdRBvE6mvwvhJYVqldv9iU5eh1v6I8A0xgEOgALdBW44YFgVWJ/CmDryqriPpXQXXAzhXnmG5CnkEe0CBIGmS4vm4g6Uubl5sTs/C7PQMqHnHlYlwTIw7a5UPFailEjlprXXsNgGG2gyhpAbCcgRAIKQIgz7ViReZk17MYpWTtsW9lfSBhXkgkrbJAMLAJIMCQEKVaTF4Mxa4lkZxSFpCkLSpKhKVJIIUDoUkaihm091sE9deFbUbd5KIUCAAIUiCCAANeAoJsZrB4NQb7ZbQ4IfUEmVKJMSAVE5gCTM929hTO0VjKLY5KFaEVNNtajWKUdM9SYpf2tvc2yoI7NxR5wAkATeVHpbnBNG3NKqt4dGYKyglOhN4nUidKFb6GvTFWxdxW8+LyBTOCcWVeyhQUmLgd4kec2EcRWrb22D3y1h2xc9mSSQLx3hqbCR7+FObbw5Gtg6k6EeRp3jlRHxMbE3d3e9S3VYfGtDDPAwgkkIe59nnGo5SdRFM+MchNUt5NjM4tktOgEapVxSrgpMEEEeNKWycZiGD9Vxau0hMNYmT3wNAqb5oKdZ0N6lJ11L4/M9ugfxmKSRxNiRbiBwB1PQVEhM5VJURM9AZgn4a2N+VVXFKX7JKYBg5gLiIMkExPw0NVNurcwjLRSSlGZeYZAsATaQIOUTEi4FeR8SwSyxi49zoumMbLJSdbRa3DlpEUSwipHhS9snaiFpEECQDaePEZtQeYNF8M8ZUI4TP64189w+rHnqRk1aN8Yc1j6VF2SYBMWHHhWYp2LnlcDXyoDjNsJStKFDtXlHusJICERqp1xVoHE8OVegtU5Ug+lBUPsJT3iLSLJJ18BSrtVrDuBQbcRnI0Jg25AgVdf3u7Mtp+t4ROdMp7NtS2xwguA8+YFCt5sWXLYlptYtDjV0mRrIuK6I45wa1E1PUKuOwRSMwIiYPAgzyqJnFKbVmQqCL8R6VFikZTAcK0TYL1BPX7yetT7PSSu2mlriu1pJebcag/sfflZUnOJCeJm3C4mnTYOLLwU/cJKglBI1HE+FJ+B3XzEKU2rsxew141f25vcEI7FtOQjupSREVxZIxlKoIE2uoY2zva0y5lUZygyB40gbZ3sS65myrhJsLe+l3bC1qdJUq/Hx/OocPgs8gAk20+U134uCxpXILfoHjvY2qxbWAfvSLeAoFigCvMkyknlBqRrZyc+VWZPQyCeAgnrWj2DXhlBUEomCTw8RXTGGOL8oJ0dc+gz/Mxv7OH/wDnrKz6DUgPY8DSMN7+3NeV2Q+lHm53eRnVcQ2FAg6Ggr6VJURMRx4R8KOqpZ372OcThy2lxTRJACwJvNsw4oJsRyNLkje4uOVOjZWNbFi83PLOnj51GyubhQUOJSf1086BbjbtKwCXgtbSluqBIaRlSMubQHic3CAIAA40xoYgGLfHWah67HSntuebRTOX19K9aaJ9mxiBbQ84PhUmJT7NbsK040aUDflF7aG5WFeUlTqFZk2zoWpClAkk5yk965MTpJFGW20NIShtIAQkJQgcEpFgI8qIrIPCtAgVkkLfco7PwigpS1wVKgW4C0ChW/O0uwZC4JAlRiLpb7ykieJSD5Typk8KA75bGTjcK4xOUm6Fzo4nSeYuQRyJqGaONwUZ9LXsCk9VnOdpbtss4RnHYRa2n1JzokJ7xV3oczSgFCc02GhBkxWba2S5tDDZ3G2UvpaL7LzP+W+gCFtlJPdUklOkjjpVnYmHWMC8znUgNOEOIcuWDkKnbx3+8CUqMiHAeBNQ/RFtQAu4MqzICe2ZUUxwSl1IB/aSr/ceNck5ZIQlNPU4P2f/AD9Ruom7M3kxGDw7HZ5EJUpw58gJMqTmAJ0FtOM9LdP2P9IWHQyhzFuFClJSSkpvCgSlYQkkqQSlWgtaRcVLupuMy7s5LGLTnGdxSSFeyVLMKbIAuQAZiLngaQMH9FGLefebCFYdhKjkcfglQEgR2Y7xMzIAHnXtwknuiWS602O5+mrCE9zD4pYmJhA4wIGc60wI3mwOLRDyFpbKlNziWFJQVjuqSFqBQFSSmCRJkXqm79GOz1uIcW2cwSkLShUIWpOXvFOXU5b5csyZF6bk4VsN9kEJDcRkyjKQeYNjVNRJYewP2Rs04fM1ctzLckmAfugkkwOF7C2gFFCmtEpCQlKQEpAgACAANAANAK2dVaps6op0kVXmpsKqbX21hsEgHEvIan2EmSpUfhQmVHyHGibVUMLu/h23S8llPbKMl5UrXJnRayVAXiARaBoBRCVC5ouaSFZf0uYEOBsIxSiTls1qSYSAkqCjMi0TfStnt7dnYsKCHy06kEyAW3UkJmMioDhzQnJeTPKas727g4bHupedU6l0AJK21gSkGQSFJUCoSQNNegjne830R4hGVWE/x0kwUKUAtPUlWVKh4ARbWafWQ5FHS9n4TFobIdKXSCRmRooSYkD2VQUgzaQeFL7+DcKiSFZbJlKJM2KpuZURNzzJsK1+jLctLDSvrmGPbZiMrmRTeXukFISSCbCSqfK8uz7aENhtCUpQkQEpAAAHAAWAqc2pI6MMZxezF3Ya5sRcTcgwcsiACbaeU+sm+GGCsOISFLQQvvSY+4tUDUgTbTWpWLOA25m3j5Rxmgu9+8TeHLbriFmStsAKABSAFDXQkEQRooFJ41x8RfLait/Q7JdbZPgG0oKAkxCZTBlDiT+HkoU04SFJkXBHCgTWCaRkCRCFmUkaJUbggCwmeHGiOw8GpDq79xV8vJXMeNfKqPNy7PoNN7F7EIBsRagW8Oy0vIUhRyd1SUrAslK/aChxSYFMzrU1WUg11XKErRiaaONYjcnEoUTlbcQJu2sGZECRaNKM4JpxtCApJJSn2ZvHLranzG4NBF0TfgkSTQ1ndPOrMr/CTM2jMennXVLinOkwajFWc42bshx90oaR7RnKPZQPHhXUNibrN4cAHvHj40awmAbZTlbQEA3trPU6mraL0uTK5uhdZG6nKiAYtauJ/SWk/XADxTI6kcZruGJ0rk/0gYXtHEjNl4TEwJ49Krw01DKmzYK4sTtn7J7dxKAVKUoXCElRzcbDhBF9BTUrd/CMolzD4nLEFzL7Mce6belU8U9iNnYRRYVlW7lSrEoAujkCfZI59aVsNtl8PLxJdWpc5lEq9ubEECx9K9PTLN5oy2J3K6Du08Egt52ne3bGgV7afBXAj8KqzCw40puc8oJClCDI59RpQNOK/wAZa0pmTJQPZUOJUfugc9aKbIezz3QkyYAFgDy5jrSZYuMbZRWx+/8Ap9VKsdJkxh58R29ZVr6D2Ql7HgcRhz/79ZXo43cEzzM/+RnV1VBiESkjpU6q1NM+hIAM4MJJMqM8zMcbdP7VLiFWNXi2JqJxocuFc2g6tRUeTYVqw5erDrQgeHM1BhWx60UxlJUWCqa9SbVjSBb9canW2OVGlitoqqXVIqUCQdMxIidDeDHGSb0RU0P0TUQYTpHEe+pzxOXR00apI5tvrvAyzjmWVJJzpSHpBKSjNmazZZUqClU2PdJEQaMM7qYZl3640hxTucLzJOYwuUuQCbhQWonU2EaRQbGbIaVjziCk9qHhCs6h7JCRYGIyiIiulhhMae815XxDBlhp5b6/Vu0n/I0ciZR3ZxQWyDEQpaIGncWUgi51AB86KFVDN38OlCXUpEDtFGJJ1g2k2F9KK9mK9zBGoJfYVtWRk1oo1Y7MVoWhVmapIqhV69cNTNNDlWLaHKlH1KyBs1LNeoZHL3mpS2KyjHJWQ5q8KqnLY5VqWxRRmpFZyhW03IHWKOFoUH29g0KbII95HwNY0UjNIU2cQCpdyTlWRqIKEmfagCdJ0NuVcz+k/HdtjciZhpKUAcyQCYB496/OuoPbMbEQFewR7a/vNgn739qG4PdzDLxSXFt5lzGZSlE92AJlVzFpqbWnzdhcuRS2QH3AxLhBwzuYtqSktLvCFZZLcniJjxFdW2RIbTn9oWJ5xxq0rANx7A5+dShhMae81864TyZnkpL+/oU1rTRrNROQKtFlPL3mo14dPL3mqSwzfYxSRVielTcK2ZZHL3mpFMp5Uvhp/Y1zTZXKrXqIukXFWmmhmjhHM1sphMi1a+Hn3Qa4kDokVzTfRWV9pXCSL+I+ddTLIg295pT3w2S04lsrRJCjHeUPgafDwsnPqNDKkmBQ1YpQe6q4BEpvwgyIpN2psZsa4dM5rlCykel66phtnN9mnu8OZ+daP7Mag933n51XHiy45PS/5Hlkicew2ECJ7pTIvPEdedE22h3YMgdKeX9hsEXRpp3lfOvU7GZ7vc/5K+dXniySXUXnRM+hU/8AUbSEmB9XAnlD1e0e+jnZzbS8UW05Srs5uTOXtI1J5msr1sSqCR52aVz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3796" name="AutoShape 4" descr="data:image/jpeg;base64,/9j/4AAQSkZJRgABAQAAAQABAAD/2wCEAAkGBxQTEhUUExQVFRUXGRwZGRcXFx0fHRwYFxwaGhoeGBwYHSggGxolHxcYITEhJSktLi4uHB8zODMsNygtLisBCgoKDg0OGxAQGywkICQsLCwsLCwvLCwsLCwsLCwsLCwsLCwsLCwsLCwsLCwsLCwsLCwsLCwsLCwsLCwsLDcsLP/AABEIAJsBRQMBIgACEQEDEQH/xAAcAAACAgMBAQAAAAAAAAAAAAAFBgMEAAIHAQj/xABHEAABAwIDBQUEBwYFAwMFAAABAgMRACEEEjEFBkFRYRMicYGRMqGx0QcUFUJSwfBygrLS4fEjM0OSoiRTYiWzwwgWc4Oj/8QAGgEAAwEBAQEAAAAAAAAAAAAAAAIDAQQFBv/EAC4RAAICAQIEBAUEAwAAAAAAAAABAhEDEiEEEzFRFCJBoQUVMmHRcZGx8DOB4f/aAAwDAQACEQMRAD8AcvpdW43h0PNhdlFC8puErSYMcYUBfhNchwu3HwpKu0cBBuCpUEEEeevursm9mJzreSq6GQmxAsVIKlq6nKoJH73OuI7ZbW24DBgRKeI7pkjzBBHSuTL9Wx0Yum5Njlvkdx91KstocVqCItPj60IG9b4gKzFR0JcWAZ4wDFEsO9mP7oI6jmPWqWCfKn1MJCVJUomTP72Xhc1mNummroo0vQK4N54DMt5xSjyWoDyE++raMe6fvr/3qoq3sRWYJA4f3mr42IEESZjXlapbydsy0BG+24uOf71fOtszxXlC3J/aVx040YbQFoJHWKmYWhIBMT7+Gvv91ZRlkWGYcEgrWSB+JRqbC7MxCj3nFJTw76pPyFer2qbhCb8Sf1pVR7FuESpw/AeXKtCmFH2kNj/NWSBeFyfefhQp3ESbOOjrmnTzqkHsx4nrNWGsMYkkCaG2wpIq4hbwul1ZH7Zn40OddcWQVOPGOHarHuChRrsx41Sdw06a8qxNobYHYzai03K3DHDOQPOCaBNbZeW9mOJcSLQEqXEk2AE6cz86ZHdnNrsuR0zG/v8AdVZjYjaSDky5TPeVMm0FMWgQTEa1SM0k7Cky59qPAd4uKgSSlZHuJ86I7Exy1qJLjgvYFR6dYoXiHJtoBz4xVndZ3MTa+Y6+n51GTekeKVjzg1r4qP7xPLQ36+6r6VqjU2jRao/i1saH4Z6BJ9Y420qRePAOvjbX0j4864nJnRpCYdMG54nW8m2s6anyqVTqrwTrpP8AWIv41QYxQVxnw6eHUVMhc66+R0SBblSubF0lgE8yNfvHiFcvAVqcQZJB9/7B09ajKoAvpPpI5mhGN2yEzB4+lv6Vicn0DSvUKuOqiJPqeCuniaruKVI7x48TzPW/DTlQI7ZKpv8APQ1ONojn7701TQ3lLrylCO8qI/F0FxeqjpMe0oD9rr0NarxqY1/WlUXMcBMfGNJpo6gbSPMW4oaKV/vPl8KEZXXnUNJcWM5iQoyBBKiL6gAmpsTjBe/wr3dnEpGLQVaZVQOZI+U114U7OedN0dKwQSgBKZygQJMi3G95P5VbbB66mDfWSRJPTnPC9AncZcgKgcj15z4TV/Z2OKu6fXnH510RnQ0oL0Lyud5HEgTbqRHCPOtFPnnz/L4VI6qATaY9PDyqni3o/tOkUzkKo2erdPM8ONaFw9fU6WPzt4VC7igCQDe/68KhGLuRr4D4CkciiiSuLP4j6n9RQTa2DWsSlakK1kT6WN/HpRdSpBi/HU8o8/KoFDw/qSfK/wCdTU3F2ma4p9UImIxGIZVmzODXVUpIiO9JgWPH1qHaO2HHFJUFrByhOUKIgpnQGxsR+czTbtFkKBmB48eNoPzm1JG09kqbIKZKAbgXhJ9rJ0H5W5V6WDjNSqRyZcFbxCO6GJdzPy4sjuwFKUYMrnoBpYVle7nqVmekEjuQocR3+XhFZVJJXsc4+7aQMJi3XHrYbEwQs6JdCcqkq5ZhceY4Vy/e/bYfxGcNhDKRkRPtKAKjKraGZjhevojHYNDqFNuJC0KEKSoSCK+a97NjtJxjzSUkIacUE5nFGImPaJF+7fka48kaZXG7FtWLUkStOZvgUmIvqk6wRamX6PNmtOvdtlKG2tSonvdNb3yj/dyqjsxaHUlJSEqA7yOXKOhsZo9hUIDeRMJAiAOfAQONzSSnVqi1WNeN2syk9wTOvPy4aHShj201KJ60LXgy2shWusDh6VFin0IutYT4mKhbZulB3A4gBsDiSRHn8qgxaI0Np517uYtLziwkhcJkcYuAfWR6Ve3iaKFx08uPz+FNWwvR0DJ6nS9Q4h0Ad6fStC7F+FC9uYzuEAibenE+nwrEtxjbD7fLilJZYUvLYqKglPrBqwvaTmhGFSfwl2feB+VAt32u2SUSeySYAn2lakmrGP2Y+lSfq6UqSUQdJC+ZmPlrVXFXQoY+2Akf4rZQD99JC0H94XHmKt2PeHEC4oS9hy0k6FzIMyUizi7gjJ5C+o91b7Nw5T3UBSAdUKuEkjRChaL6UrSN2LmIiqL5MWJ9avu4U8fC5/U1AWbUrRiBqnYNx51dwuLDZtBBT46VC9h+I/RrEYBboOkjw1NZtVMff0DSNtqcVlbSVHkOHjwqZzD4kiSlA6Ff9KB7OwL5OUS2JuoXM/lUG39nrbWAFKOZIglRueMVLTG6TGuVWxhwuPcZX3rcNbeR91NzGIzJSeBE/CfhXNdlJeJyKClA6gySJ0IJ43p93bYVkUlV8pI8riufiIorib9TXa2PKU35fOkTF48lXnTHvgsi3l8aXMLg86pAmALTqapgilG2JlbcqRb2fhXXPYgRxJtaKIvbKcAntW+Np5HSrmE2G4tAzrKEfhT+Z9aT9u7KUh5aRMT3cx1SeM+VbGanKrNcdMbouYl51vWFC9xVI7VKqiw+De0Tmgcbx6mpWdjOuaJ8T410eRdSD1PoY3jSTabyNeetbdqtJCkGFj2Tex4aUXwW7hT7UT/aq+OwQKgkcVAW1uY4eJpVOLlsMotbsa8DtIjDl9WHxHZJTKnu6Em9zBIJAPEAzFb7K26244C04kiRYSDMwZHDjaNZPCj+9by1YH/pZltbbiUpAkpbUFwAZCtBY8q4zhEKViV4l52/eWTlyqUv2gFJCQmCbGOlq69MWZzJXVHelq7pPQ/Ogu03ojQ3/vH6+dGGFyzJ1jn4QeXn40qbVekweenS/wAfgalLZFonofUriP1a97m3TXpUa8YlJhRjXmdOgvqeXOoJMQJ6+nGPIetE9nYZIIDaFOLJhSgBIIGmYwlPMCR51OrHut2ZhMQFHuqzDoRqYi4JjT1jzsIc4T6xrEHlz1oVtzbSGe68h1pR0DjagDYyEqjKo+BoczvAAQQc6PG+UTF5vFtfzoeOXYxTi+jD2KuJPgInXSdevjS9tz2b9eHLwm2moouMalaZSoEefv5H5UtbcxOtj5HSLW5cLeFGPqZI83RSMzxTYnJMDj36yt9zhd79zUR+Pnesrti9jimtzvprjn0rbvpVi1PLENFpA7gCVLdJc7pVExlQVKOsJSBEyOx1zz6Y0HsGV/dDhBPIqSYJ9CPOjJ9JPG/McNOwVOFa2k9ihByhcq7xibeHOfWiG5+Mdw+LAfJWkpUlJJkZxdMcjr60Tw+MJQhtNkpBsIvJKiSTcklXoBVd5KAQCsAnTMRrNoPTh4Vz829jp0FvFurUpcKCM3ecWR7IvoOKuA4WJ5AreKwCFEktur/8i4MxHMBUekU24HB9upCVGx7yuRypJ+Iodj92EfWFLCnCSSoII0J1703SPlc1kHRrGj6D9kJQMW6CVAlDaZEEQCtYM8e830o1vMgKcMc/18Kv/Rnh+zwS9J7ZZMfsNx7gKFY5K1OE9TTzdogvqYtYnCFJOuU+fjQPaeDRlglQJ4pjvDWJIMCuhJwwIuB/WqWP2GhzoedTSopqEnY2BQ2FAKWgEzBPSNct9KYMM20NVAzzUT7pA91FMDsEpIzkKA0OhpiwjGXhHwtRTb3MchfwmGKrJbN+Sco87D86vHZyU3gTRYnWqeJc8z6TTJULYGxmHocWaN4s1QyTNLI1AvEYUFJBFp/uKtbvYWCqCPagk68IiVVs8I/XhU2wXsql880z5fKahmbUC+HeQQawa27pE3nUTH649Kq43HYgWCFA87cOtMbL/HqTw4GRzBqRxAMTMzy6TwEcq4lN9To+wr7Owbypzkif1bieNHtlJCJHE3vHKpn02Oony4+FjXmGbiLg8ItoD/QUspNh0Qr71pJX56dLf0ofs1khQ09KM7VRmUSf61ps9ASZ8ePI2+FWjKoULpuQQStaQbEg/mT0qpiMao6pV4xznSmNhsRJiYi8fLp76nZAi0RAPqD48veeNQi/WhpSrYRSy64e6hUdRFFcFgFJ1+Hzpke5Tw0Os/oHh6UOxi45enPyrXlfQ2CT3KWNgJ4cTbketUt3cD2uKGsISVdJPdTJBt7RP7taY5+r24KpcxBn7qEz4lVjxv0rq4aNyVk8rDDmHWhRA0sQTrF4Jvr1rxAWpUEAgEGSJ0k8eGlFHbmOXECPW5J/oa3Q2BaJvf0HDT+9d3Ld7GatjXEqAaUTy1ibm50GnC1JGKckz+v6ammvb78IA+XUflSm/Y/r8qXK9zYLYu4BrMggEieIMHgdfDSxjWmvYCwy3kMACTqNT4QDqbml7ZFh8LePnp+hV90QIBFoHqevGPzqayOLNnFSVMWfpox7zgbYbCezcg+xKi42okBKge7IOh1vXM9nYZbLRWslCitKUt2JUCTnMAz3cvpPOuv7WAWkpcaQ6LwlQtHDzuTbn0pTx+DTBDWHbbMZc5mcpOgzE24610RzJrc5nhaewI2ZilAyCOo8eUjqf6RU+LcKzfyi9hHIUZ2PsSQZ08hfTXlc+lEMRsNrgYgcxGp9OFSc1ZdRspbot3dt+Hh+3WUV2HgEpK8h/DeBwkeYrK6IvY55x8x1+qm1NnN4hpbTqcyFiCPgQeBBuDwIq3WVc5Diu2fowxbS/wDpsrzcyLpSoftBSgnzGvIVAvcLaBB/6czwlxrhf8es13GsqTwxuyqzSSOQ7D3JxqWkFxkIdhUp7REAqJtKVGbQbGrI3RxqgEdklAJkqzIgdVQoqUeAn1FdVrKzkRM5rFrd3YKsPhy3BKipSiSRJJgcDySKGv7uP3hM/vJ/M071lM8aF1O7Ocq2BjAbMz1zo/NVWcPsLEn2mSP30fkqn2srOUjXNsSfsB7/ALdv2k/zVuNiYj8Fv2k/OnOspuWjNTEpzYmI4N/8k/zVRd3cxR/0v+aP5q6HWVjxo3Wzmbu7GLP+j/zR/NUad1cX/wBn/mj+auoVlZykHMZyh7c7Fn/ROvBxA+C9OlRYHc7GpdJLEJIEntG9dPxzpFdcrKSXDRkqdjRzSi7QjYfd/ED/AE79VjWeiqsnYz4/05HGFJjQjQ+VOFZUfl+Pu/b8FHxU36ISTsJ8n/LI/eR+Sucfo1O3sZ4AjszN/vJj+L9RTfWUfL8fd+34DxU/sc2xu62KUTDVj/5o8o71Yxu1ixqyQb/fRx42VNdJrwGm8Fjqrft+A8VPshNRsXED7h/3J6anN51MnY78+wOPEcY/8uc021lJ8vx937fgHxUn6ITTsZ8aN2mYCkRQ7HbvYpWjXD8aP5hXQ6yj5fj7v2/Bq4uaVUv7/s5Dit0ccdMPP/7Gv56J7mbs4tkvdqzlzZIOdBmMwPsqMa10usq8OGhHpYjzybsWE7Jdt3Ty9pOnr+ulbDZbumSB4jr18KZayq6EHiJdkIG0thYpc5Wp4wVo+dCf/tTGnVnhH+Y3Hpm8a6rWVN8PF+rG8VPshA2Zu9iU+01Gn30H4Koh9jP/AIP+SeHnpYU31lZ4aHdh4qfZCY5u+6bdnpp3k6nztGnrVZW6zoVIb96desq6m/hyp8rK1cPFdzPEy7IRDu8+NGhAP4k8v2ucegqF7d3FEf5fD8aNT+9XQayjw8e7N8VPsjnOzt28WkrzNRMR3kRx0hXXjWV0asqixpKibzNuzKysrKckZWVlZQBS2u6UtyCR3kAkawVAH3GotkvypYzEpASRJkgnNNzfgKh3tcy4ZR5KR/GmlPA7yqZKsuQ5o9qeE8iOdADhtZ+FtpzKCSlZOUxJSUAXF/vGtWlLcw9pUc5ETBUhDpETa+UR186UMfvGXlJKsoyhQ7s/ey6yT+GjPbf+llXMk+RfvQAb2W2oKWcnZoITCZGozZjCSQJBSPKr63ANSB4mlHdfFw1iVoA7iQoAC0hKzoPAUL2Y6h5whx5KFEe2sSVHlJIA8PIaUAdDmhGzdqqcUgEJhYmBMptNyTfloKojd1zslIzoIzhSRBymAQZTwJkHj7Ipf2Yo4laWxlkie8JAgeHWgDo1aKdSDBIB5E0qbZxasIw0wFQpWYlSbQnNMJ4j2onkDpwi2fsNx1oOAtpzCUpKfaHAlXCddDQA50FXh15z/hkqzyHcwsnNI+9mgJtli9+c0D3U2uQ8GbhKpASfuqSCbchYggcY6zXxWIH16IGb6wi8X9tPHXS1AD9Na5xMSJ5TekvfZ0B8BUXaETw7y7idDp6VLsnZTzhbeOUArSslROcgEGfZ4gc9Dw0oAcCY1rxCwdCD4GkFe0/rT8KWlKSTlKyMqEjQwSAVH1k6wK82i6MO4ktuoWSJC0RIjUKAJkaa6+VAHQayoMDiO0bQ4LZ0hUftCaX98tqlvI0DGYFSoOoFgPAmZ8I0JoAPYxwdm4ARISrQ3FjQzZikdsjIlKf8Jc5QBxa5UCRsh1TAeSEgZcwSLKyEapI0JHDl6VJufi8+Jjk0v+JqgB0JrxDgOhB8DSJtHan1jEFsqSEZylOc9wBMyozYmxI8gIrTamVhSFNvIWTMKbgKSRGsE2M+BggigDoFaB0TEieU3pT27tpSsMwrQOg54tJTAKfAmfGOU1W2Xs5L7codaz/9oo0jTjI/aAoAeKyosI2UoQlRzKCQCeZAgm9Udv4Z1xsJaMHMM0qiUwbEjhMGOnlQAQLqZjMJ5Tet6SsfsjsWlKLrJKRJbygSBqASq58r1d3K2gV9oiZSnKU9M2YEDp3RbqaAGiar4nFBLa1iFZEqNj+ETE1zthwrcyIErUSkgWzSZOY8RaT4GaMYnd51CFuLLUITmyiSDkCiTdIg3geJoAYtn49S1lCsp7pVKQRoQIMkzrRKufbLaOKWUjJ3Rm74niBa1Wd5sSpnsmFHMlDSfBSrpuOIGUQDz8KAHVDgOhB8DW9J+B2QHQhbL7SiCCYTBTz0JKT0IvThQBlZWVlAGVlZWUAZWVlZQBlZWVlAAXfFrNhVp5qR/Gmhu42BCEuhQBuk3E8Dz8KZcbhQ4jKSRcGREykgjUEcOVR4DABrNClKKokqjhpGUAcTQAtb9YALLISALOGwj/t8vGvRh/8A0rJ1y/8A94pjx+zw6UkqUkpkApjRUTOYH8Irz7NT2PZSqJmbTObPOke10igBd3LaDCMQV2ACVHjYBU/CqG2dg4RSVOMOhCoJ7InU8kpMKSTyuOlOGH2WlIWCVLCxlVMC17DKB+I31qD7G5OKjqlJPkQAPUGgAPuSHEZ2lElASFJB+6ZIgcgeXQ9aD7qMBl9DizCSkgngJE35aU+YLBJaByySdVHU+MWjoIFVXNjpklKikEzEAgE3MSJF+ExQAtb5YYPqZcQZSUqSCJ1Sq48dfQ0b2PtVpGHbStWVSEBJT945RHdH3pibc6IjZqOyDZkgEmSb5iSSQREGSdPDSq32Nw7RUdUpn1Aj3UAKe7uzVHGIcIi61kcgQfzUBXmLwJOP7Th9YR/GkU84LApaByySdVHUxpPIdBAuarL2Okrz5l+2F5e7EghWuWYkc6AFnfjAlzEJjg2Pepfypt2YJYa//Gn+EVpjdmBxWfMpJgJ7uXQEke0k/iNWmGghKUjRIAHgBFAHMNn7DRnAfK0oulRT91QteQbSINqMO7tYBIn6y4f2VoUfRCCabMVspKlFQJQo6xEHxBBv1EGoTsUGylqjiEhIkdTBPoRQBewTCUNoQj2UpAT4AQKUd+tnFx5tV7oI/wBqpP8AEKdEpgQNBUGNwiXUwrgZBGoPMevhQAFw+1kJwiUGe0DYRkAMyE5Z5BPGfztQbcjAFrEmeLSvcpumdOxR95aiOUAT+0QJ9IqTAbIS0oKSpRhJQAcsBJy8kg/dGtAHPxsRPbEOlYRnUFlOouYIkG0wdNKLL3ZwAE/WXD0StCj6JQTTZjNmJWrNJSriUxeNJBBB8detQfY06uK/dSkfEH3UAVX8NhBhmmFklpSZQTM8DmzAd09/W2saUp7R2AhtaSw92guQUq7yCIiVJMXmxtpT9iNmIUlCRKcgypI4JtbvAgjujXlVcbFB9paiOQATPiRf0IoAn2G+pbDal3URc84JE+cT50J30ccKUNtqKQvMVFJgkJy2kcDmv4UxIQAAAAABAA0AGkVDjcGl0AKkEGQRqD0m3kbUAc+b3dY7ArLx7aDDaSPa4AiCrlJtzoxuJgy2t4HilHxXRs7ESbKWojkAEz4kX9IqzgNmhokhSlEgDvZdBP4UjnQAlbt4Epxja+al+9CzTtthM4d4c21/wmocNsdKFpUFLOUkpBywJBTwSCbKPGiRFACHughOHdUVmApEA31BBiju204TEBKHVQcoWhYkQF6d4jKJjQ+lWvsRIslakp4CEmByBI08ZrdzY6CE5VKSUpCOBlKdJBHU3EUAIbuyzh3czD2bIMwcSfGUqgkHS44giulsqJSkkQSASORIoe3sZMgrUVAfdgBNtJi58JjpROgDKysrKAMrKysoAiffCYkG9Q/XxyNabTPs+f5VSCqhOclKkWhBONhH66ORrVW0E8j7qoKHhUZTWcxjrFEI/aQ/Cr3Vt9oJ5GhflVbEPqJCUQOaiLAdOZ6aUrzMbkxDZ2mkagjraq42+0dLxyIoc1s1OqpWY1XfXpoP7cqkUwNdPL9f06VnNmYscLJ3t5kJmUL93XmelUHd+WkkS25493wveqG0xwj3j4adaEYHAB17ok5jI4TYdZPwPSoZeLlji5N9Cy4fHQc2z9IzOGKAtl7vpSqZQAM5CRmKlgJuePI0db3hbW0HUArSpOZMEX6TMTNvGkDezCF1p5LaUFREBxSS4tx8aAJSFBKEzluLFUgCJKluLvM5g21NY9DiGcsIzoiCJJRlMXImPADlXMuL4jLg14n5k91XVEXjgmP+0/pbYw6Ul3C4lJUVDKQ2FDJF1ArsDNucVmzfpiwLpSnK+hRMQpHWB7JIM305UqbW3h2biShplt19cpSA20opSIgBRUCezH4Ug6aGiW5v0bdi/wDWXQlASVFpoHMQFCAXFDugiTYTqLiIrtw8RlyY/NFqQcuF/Y6k1tAEA5VCeB18+Rr044cjVKIrWuxN1uHKiXjjxyNeHaKeR91UFGtJrNTGWGIS+0U8j7q9O0U8jQ1Neqo1M3kwL/2knkfdXv2inkaGAV7WamHJgEvtFPI1n2inkaHVqpUA1mphyYF9W10/hUfSq7u8CEiciz6acTc9KDOuGbGPIH+08/jQnaWLzghBmZHd9rNIHdkgCIV5jUV5nxDjMuLSsb6vctHhsfYYcPvm2peTsXgYm4Gh0OvuomjbSSYyq93zpUw7SUBMA8omSOhMmjGGRxryl8X4meRRi1X6IJcNiSug39oDkfdWfaCeR91DSaGYvbiUEgJUqOXPzr0Hx+VepFcPF9BlO0E8jWfaA5GkLHb0PD2GRHMmfSgz+/D6Y7iSeMcqZcdlfR+xvhkdTVtRI4H3fOvEbVSeB93zrmLH0htz32lagEimjZ21mnRKFpN9OIpHxvELr/A3h4UMx2qmYyq93zqNzbaU6pV7vnQtxcGeB+ND4lz3xSP4jm7+w0eGg/QPubwoGqF+751GreZAE9muOdvnQlxm3jQ7amLS0iJF7eNJ8y4jv7FPC4q6DA9ve2nVtz/j/NQbaH0pYdr2mXjrpk4eKqUsRje6SeOnhXP9t44qcIBtpXZw/FZ5vd+xNcNBs+gtyt9mtpF4NNuN9jkntMt+0zxGVR/Aaykr6BUQvHfs4f8A+esr14u1Zw5YqM2kdL20qAnlf8qHpxaJgqTPiKIbaRISfuiZ84j4e+qzITluBbpXNk+otja0moVOleOEVuWxFrHpVdRJMcelKx0RYh6AYNa4ByZPXj41BtlByxzqRuEJSE3JgC/Enr5nyNT9Si+kIqdFh41A85wANL2198MPhnSzlU46MpUE5RGc5RJUoc5yiSBfSYkXtx5xhD7bDZbcSlSM70LObQZQg38DW7iJG+PZWZgH0HDy8YrMBhClAREFxRzETZCRcT5kDqokaV5sTGYpa8r7aWhlzJGfOoiYPhqKLYzEJbbWs6JSpR8EpKo84ry/ilrCq9Wv7+5TV6FHar7baT2q8jcaJUUAAXJUsEGPMagXJFcT3xUHX1vLYcYzJBb7XOkOIQAfvXSQLATBsAebfvRt5pxDwceS2lBQkKjOoqUCp4tIzTmBIQkmyRJnvCkXeDH4RSEBnO4szncWRnkg/eTdUQBdRBvE6mvwvhJYVqldv9iU5eh1v6I8A0xgEOgALdBW44YFgVWJ/CmDryqriPpXQXXAzhXnmG5CnkEe0CBIGmS4vm4g6Uubl5sTs/C7PQMqHnHlYlwTIw7a5UPFailEjlprXXsNgGG2gyhpAbCcgRAIKQIgz7ViReZk17MYpWTtsW9lfSBhXkgkrbJAMLAJIMCQEKVaTF4Mxa4lkZxSFpCkLSpKhKVJIIUDoUkaihm091sE9deFbUbd5KIUCAAIUiCCAANeAoJsZrB4NQb7ZbQ4IfUEmVKJMSAVE5gCTM929hTO0VjKLY5KFaEVNNtajWKUdM9SYpf2tvc2yoI7NxR5wAkATeVHpbnBNG3NKqt4dGYKyglOhN4nUidKFb6GvTFWxdxW8+LyBTOCcWVeyhQUmLgd4kec2EcRWrb22D3y1h2xc9mSSQLx3hqbCR7+FObbw5Gtg6k6EeRp3jlRHxMbE3d3e9S3VYfGtDDPAwgkkIe59nnGo5SdRFM+MchNUt5NjM4tktOgEapVxSrgpMEEEeNKWycZiGD9Vxau0hMNYmT3wNAqb5oKdZ0N6lJ11L4/M9ugfxmKSRxNiRbiBwB1PQVEhM5VJURM9AZgn4a2N+VVXFKX7JKYBg5gLiIMkExPw0NVNurcwjLRSSlGZeYZAsATaQIOUTEi4FeR8SwSyxi49zoumMbLJSdbRa3DlpEUSwipHhS9snaiFpEECQDaePEZtQeYNF8M8ZUI4TP64189w+rHnqRk1aN8Yc1j6VF2SYBMWHHhWYp2LnlcDXyoDjNsJStKFDtXlHusJICERqp1xVoHE8OVegtU5Ug+lBUPsJT3iLSLJJ18BSrtVrDuBQbcRnI0Jg25AgVdf3u7Mtp+t4ROdMp7NtS2xwguA8+YFCt5sWXLYlptYtDjV0mRrIuK6I45wa1E1PUKuOwRSMwIiYPAgzyqJnFKbVmQqCL8R6VFikZTAcK0TYL1BPX7yetT7PSSu2mlriu1pJebcag/sfflZUnOJCeJm3C4mnTYOLLwU/cJKglBI1HE+FJ+B3XzEKU2rsxew141f25vcEI7FtOQjupSREVxZIxlKoIE2uoY2zva0y5lUZygyB40gbZ3sS65myrhJsLe+l3bC1qdJUq/Hx/OocPgs8gAk20+U134uCxpXILfoHjvY2qxbWAfvSLeAoFigCvMkyknlBqRrZyc+VWZPQyCeAgnrWj2DXhlBUEomCTw8RXTGGOL8oJ0dc+gz/Mxv7OH/wDnrKz6DUgPY8DSMN7+3NeV2Q+lHm53eRnVcQ2FAg6Ggr6VJURMRx4R8KOqpZ372OcThy2lxTRJACwJvNsw4oJsRyNLkje4uOVOjZWNbFi83PLOnj51GyubhQUOJSf1086BbjbtKwCXgtbSluqBIaRlSMubQHic3CAIAA40xoYgGLfHWah67HSntuebRTOX19K9aaJ9mxiBbQ84PhUmJT7NbsK040aUDflF7aG5WFeUlTqFZk2zoWpClAkk5yk965MTpJFGW20NIShtIAQkJQgcEpFgI8qIrIPCtAgVkkLfco7PwigpS1wVKgW4C0ChW/O0uwZC4JAlRiLpb7ykieJSD5Typk8KA75bGTjcK4xOUm6Fzo4nSeYuQRyJqGaONwUZ9LXsCk9VnOdpbtss4RnHYRa2n1JzokJ7xV3oczSgFCc02GhBkxWba2S5tDDZ3G2UvpaL7LzP+W+gCFtlJPdUklOkjjpVnYmHWMC8znUgNOEOIcuWDkKnbx3+8CUqMiHAeBNQ/RFtQAu4MqzICe2ZUUxwSl1IB/aSr/ceNck5ZIQlNPU4P2f/AD9Ruom7M3kxGDw7HZ5EJUpw58gJMqTmAJ0FtOM9LdP2P9IWHQyhzFuFClJSSkpvCgSlYQkkqQSlWgtaRcVLupuMy7s5LGLTnGdxSSFeyVLMKbIAuQAZiLngaQMH9FGLefebCFYdhKjkcfglQEgR2Y7xMzIAHnXtwknuiWS602O5+mrCE9zD4pYmJhA4wIGc60wI3mwOLRDyFpbKlNziWFJQVjuqSFqBQFSSmCRJkXqm79GOz1uIcW2cwSkLShUIWpOXvFOXU5b5csyZF6bk4VsN9kEJDcRkyjKQeYNjVNRJYewP2Rs04fM1ctzLckmAfugkkwOF7C2gFFCmtEpCQlKQEpAgACAANAANAK2dVaps6op0kVXmpsKqbX21hsEgHEvIan2EmSpUfhQmVHyHGibVUMLu/h23S8llPbKMl5UrXJnRayVAXiARaBoBRCVC5ouaSFZf0uYEOBsIxSiTls1qSYSAkqCjMi0TfStnt7dnYsKCHy06kEyAW3UkJmMioDhzQnJeTPKas727g4bHupedU6l0AJK21gSkGQSFJUCoSQNNegjne830R4hGVWE/x0kwUKUAtPUlWVKh4ARbWafWQ5FHS9n4TFobIdKXSCRmRooSYkD2VQUgzaQeFL7+DcKiSFZbJlKJM2KpuZURNzzJsK1+jLctLDSvrmGPbZiMrmRTeXukFISSCbCSqfK8uz7aENhtCUpQkQEpAAAHAAWAqc2pI6MMZxezF3Ya5sRcTcgwcsiACbaeU+sm+GGCsOISFLQQvvSY+4tUDUgTbTWpWLOA25m3j5Rxmgu9+8TeHLbriFmStsAKABSAFDXQkEQRooFJ41x8RfLait/Q7JdbZPgG0oKAkxCZTBlDiT+HkoU04SFJkXBHCgTWCaRkCRCFmUkaJUbggCwmeHGiOw8GpDq79xV8vJXMeNfKqPNy7PoNN7F7EIBsRagW8Oy0vIUhRyd1SUrAslK/aChxSYFMzrU1WUg11XKErRiaaONYjcnEoUTlbcQJu2sGZECRaNKM4JpxtCApJJSn2ZvHLranzG4NBF0TfgkSTQ1ndPOrMr/CTM2jMennXVLinOkwajFWc42bshx90oaR7RnKPZQPHhXUNibrN4cAHvHj40awmAbZTlbQEA3trPU6mraL0uTK5uhdZG6nKiAYtauJ/SWk/XADxTI6kcZruGJ0rk/0gYXtHEjNl4TEwJ49Krw01DKmzYK4sTtn7J7dxKAVKUoXCElRzcbDhBF9BTUrd/CMolzD4nLEFzL7Mce6belU8U9iNnYRRYVlW7lSrEoAujkCfZI59aVsNtl8PLxJdWpc5lEq9ubEECx9K9PTLN5oy2J3K6Du08Egt52ne3bGgV7afBXAj8KqzCw40puc8oJClCDI59RpQNOK/wAZa0pmTJQPZUOJUfugc9aKbIezz3QkyYAFgDy5jrSZYuMbZRWx+/8Ap9VKsdJkxh58R29ZVr6D2Ql7HgcRhz/79ZXo43cEzzM/+RnV1VBiESkjpU6q1NM+hIAM4MJJMqM8zMcbdP7VLiFWNXi2JqJxocuFc2g6tRUeTYVqw5erDrQgeHM1BhWx60UxlJUWCqa9SbVjSBb9canW2OVGlitoqqXVIqUCQdMxIidDeDHGSb0RU0P0TUQYTpHEe+pzxOXR00apI5tvrvAyzjmWVJJzpSHpBKSjNmazZZUqClU2PdJEQaMM7qYZl3640hxTucLzJOYwuUuQCbhQWonU2EaRQbGbIaVjziCk9qHhCs6h7JCRYGIyiIiulhhMae815XxDBlhp5b6/Vu0n/I0ciZR3ZxQWyDEQpaIGncWUgi51AB86KFVDN38OlCXUpEDtFGJJ1g2k2F9KK9mK9zBGoJfYVtWRk1oo1Y7MVoWhVmapIqhV69cNTNNDlWLaHKlH1KyBs1LNeoZHL3mpS2KyjHJWQ5q8KqnLY5VqWxRRmpFZyhW03IHWKOFoUH29g0KbII95HwNY0UjNIU2cQCpdyTlWRqIKEmfagCdJ0NuVcz+k/HdtjciZhpKUAcyQCYB496/OuoPbMbEQFewR7a/vNgn739qG4PdzDLxSXFt5lzGZSlE92AJlVzFpqbWnzdhcuRS2QH3AxLhBwzuYtqSktLvCFZZLcniJjxFdW2RIbTn9oWJ5xxq0rANx7A5+dShhMae81864TyZnkpL+/oU1rTRrNROQKtFlPL3mo14dPL3mqSwzfYxSRVielTcK2ZZHL3mpFMp5Uvhp/Y1zTZXKrXqIukXFWmmhmjhHM1sphMi1a+Hn3Qa4kDokVzTfRWV9pXCSL+I+ddTLIg295pT3w2S04lsrRJCjHeUPgafDwsnPqNDKkmBQ1YpQe6q4BEpvwgyIpN2psZsa4dM5rlCykel66phtnN9mnu8OZ+daP7Mag933n51XHiy45PS/5Hlkicew2ECJ7pTIvPEdedE22h3YMgdKeX9hsEXRpp3lfOvU7GZ7vc/5K+dXniySXUXnRM+hU/8AUbSEmB9XAnlD1e0e+jnZzbS8UW05Srs5uTOXtI1J5msr1sSqCR52aVz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3798" name="AutoShape 6" descr="data:image/jpeg;base64,/9j/4AAQSkZJRgABAQAAAQABAAD/2wCEAAkGBxQTEhUUExQVFRUXGRwZGRcXFx0fHRwYFxwaGhoeGBwYHSggGxolHxcYITEhJSktLi4uHB8zODMsNygtLisBCgoKDg0OGxAQGywkICQsLCwsLCwvLCwsLCwsLCwsLCwsLCwsLCwsLCwsLCwsLCwsLCwsLCwsLCwsLCwsLDcsLP/AABEIAJsBRQMBIgACEQEDEQH/xAAcAAACAgMBAQAAAAAAAAAAAAAFBgMEAAIHAQj/xABHEAABAwIDBQUEBwYFAwMFAAABAgMRACEEEjEFBkFRYRMicYGRMqGx0QcUFUJSwfBygrLS4fEjM0OSoiRTYiWzwwgWc4Oj/8QAGgEAAwEBAQEAAAAAAAAAAAAAAAIDAQQFBv/EAC4RAAICAQIEBAUEAwAAAAAAAAABAhEDEiEEEzFRFCJBoQUVMmHRcZGx8DOB4f/aAAwDAQACEQMRAD8AcvpdW43h0PNhdlFC8puErSYMcYUBfhNchwu3HwpKu0cBBuCpUEEEeevursm9mJzreSq6GQmxAsVIKlq6nKoJH73OuI7ZbW24DBgRKeI7pkjzBBHSuTL9Wx0Yum5Njlvkdx91KstocVqCItPj60IG9b4gKzFR0JcWAZ4wDFEsO9mP7oI6jmPWqWCfKn1MJCVJUomTP72Xhc1mNummroo0vQK4N54DMt5xSjyWoDyE++raMe6fvr/3qoq3sRWYJA4f3mr42IEESZjXlapbydsy0BG+24uOf71fOtszxXlC3J/aVx040YbQFoJHWKmYWhIBMT7+Gvv91ZRlkWGYcEgrWSB+JRqbC7MxCj3nFJTw76pPyFer2qbhCb8Sf1pVR7FuESpw/AeXKtCmFH2kNj/NWSBeFyfefhQp3ESbOOjrmnTzqkHsx4nrNWGsMYkkCaG2wpIq4hbwul1ZH7Zn40OddcWQVOPGOHarHuChRrsx41Sdw06a8qxNobYHYzai03K3DHDOQPOCaBNbZeW9mOJcSLQEqXEk2AE6cz86ZHdnNrsuR0zG/v8AdVZjYjaSDky5TPeVMm0FMWgQTEa1SM0k7Cky59qPAd4uKgSSlZHuJ86I7Exy1qJLjgvYFR6dYoXiHJtoBz4xVndZ3MTa+Y6+n51GTekeKVjzg1r4qP7xPLQ36+6r6VqjU2jRao/i1saH4Z6BJ9Y420qRePAOvjbX0j4864nJnRpCYdMG54nW8m2s6anyqVTqrwTrpP8AWIv41QYxQVxnw6eHUVMhc66+R0SBblSubF0lgE8yNfvHiFcvAVqcQZJB9/7B09ajKoAvpPpI5mhGN2yEzB4+lv6Vicn0DSvUKuOqiJPqeCuniaruKVI7x48TzPW/DTlQI7ZKpv8APQ1ONojn7701TQ3lLrylCO8qI/F0FxeqjpMe0oD9rr0NarxqY1/WlUXMcBMfGNJpo6gbSPMW4oaKV/vPl8KEZXXnUNJcWM5iQoyBBKiL6gAmpsTjBe/wr3dnEpGLQVaZVQOZI+U114U7OedN0dKwQSgBKZygQJMi3G95P5VbbB66mDfWSRJPTnPC9AncZcgKgcj15z4TV/Z2OKu6fXnH510RnQ0oL0Lyud5HEgTbqRHCPOtFPnnz/L4VI6qATaY9PDyqni3o/tOkUzkKo2erdPM8ONaFw9fU6WPzt4VC7igCQDe/68KhGLuRr4D4CkciiiSuLP4j6n9RQTa2DWsSlakK1kT6WN/HpRdSpBi/HU8o8/KoFDw/qSfK/wCdTU3F2ma4p9UImIxGIZVmzODXVUpIiO9JgWPH1qHaO2HHFJUFrByhOUKIgpnQGxsR+czTbtFkKBmB48eNoPzm1JG09kqbIKZKAbgXhJ9rJ0H5W5V6WDjNSqRyZcFbxCO6GJdzPy4sjuwFKUYMrnoBpYVle7nqVmekEjuQocR3+XhFZVJJXsc4+7aQMJi3XHrYbEwQs6JdCcqkq5ZhceY4Vy/e/bYfxGcNhDKRkRPtKAKjKraGZjhevojHYNDqFNuJC0KEKSoSCK+a97NjtJxjzSUkIacUE5nFGImPaJF+7fka48kaZXG7FtWLUkStOZvgUmIvqk6wRamX6PNmtOvdtlKG2tSonvdNb3yj/dyqjsxaHUlJSEqA7yOXKOhsZo9hUIDeRMJAiAOfAQONzSSnVqi1WNeN2syk9wTOvPy4aHShj201KJ60LXgy2shWusDh6VFin0IutYT4mKhbZulB3A4gBsDiSRHn8qgxaI0Np517uYtLziwkhcJkcYuAfWR6Ve3iaKFx08uPz+FNWwvR0DJ6nS9Q4h0Ad6fStC7F+FC9uYzuEAibenE+nwrEtxjbD7fLilJZYUvLYqKglPrBqwvaTmhGFSfwl2feB+VAt32u2SUSeySYAn2lakmrGP2Y+lSfq6UqSUQdJC+ZmPlrVXFXQoY+2Akf4rZQD99JC0H94XHmKt2PeHEC4oS9hy0k6FzIMyUizi7gjJ5C+o91b7Nw5T3UBSAdUKuEkjRChaL6UrSN2LmIiqL5MWJ9avu4U8fC5/U1AWbUrRiBqnYNx51dwuLDZtBBT46VC9h+I/RrEYBboOkjw1NZtVMff0DSNtqcVlbSVHkOHjwqZzD4kiSlA6Ff9KB7OwL5OUS2JuoXM/lUG39nrbWAFKOZIglRueMVLTG6TGuVWxhwuPcZX3rcNbeR91NzGIzJSeBE/CfhXNdlJeJyKClA6gySJ0IJ43p93bYVkUlV8pI8riufiIorib9TXa2PKU35fOkTF48lXnTHvgsi3l8aXMLg86pAmALTqapgilG2JlbcqRb2fhXXPYgRxJtaKIvbKcAntW+Np5HSrmE2G4tAzrKEfhT+Z9aT9u7KUh5aRMT3cx1SeM+VbGanKrNcdMbouYl51vWFC9xVI7VKqiw+De0Tmgcbx6mpWdjOuaJ8T410eRdSD1PoY3jSTabyNeetbdqtJCkGFj2Tex4aUXwW7hT7UT/aq+OwQKgkcVAW1uY4eJpVOLlsMotbsa8DtIjDl9WHxHZJTKnu6Em9zBIJAPEAzFb7K26244C04kiRYSDMwZHDjaNZPCj+9by1YH/pZltbbiUpAkpbUFwAZCtBY8q4zhEKViV4l52/eWTlyqUv2gFJCQmCbGOlq69MWZzJXVHelq7pPQ/Ogu03ojQ3/vH6+dGGFyzJ1jn4QeXn40qbVekweenS/wAfgalLZFonofUriP1a97m3TXpUa8YlJhRjXmdOgvqeXOoJMQJ6+nGPIetE9nYZIIDaFOLJhSgBIIGmYwlPMCR51OrHut2ZhMQFHuqzDoRqYi4JjT1jzsIc4T6xrEHlz1oVtzbSGe68h1pR0DjagDYyEqjKo+BoczvAAQQc6PG+UTF5vFtfzoeOXYxTi+jD2KuJPgInXSdevjS9tz2b9eHLwm2moouMalaZSoEefv5H5UtbcxOtj5HSLW5cLeFGPqZI83RSMzxTYnJMDj36yt9zhd79zUR+Pnesrti9jimtzvprjn0rbvpVi1PLENFpA7gCVLdJc7pVExlQVKOsJSBEyOx1zz6Y0HsGV/dDhBPIqSYJ9CPOjJ9JPG/McNOwVOFa2k9ihByhcq7xibeHOfWiG5+Mdw+LAfJWkpUlJJkZxdMcjr60Tw+MJQhtNkpBsIvJKiSTcklXoBVd5KAQCsAnTMRrNoPTh4Vz829jp0FvFurUpcKCM3ecWR7IvoOKuA4WJ5AreKwCFEktur/8i4MxHMBUekU24HB9upCVGx7yuRypJ+Iodj92EfWFLCnCSSoII0J1703SPlc1kHRrGj6D9kJQMW6CVAlDaZEEQCtYM8e830o1vMgKcMc/18Kv/Rnh+zwS9J7ZZMfsNx7gKFY5K1OE9TTzdogvqYtYnCFJOuU+fjQPaeDRlglQJ4pjvDWJIMCuhJwwIuB/WqWP2GhzoedTSopqEnY2BQ2FAKWgEzBPSNct9KYMM20NVAzzUT7pA91FMDsEpIzkKA0OhpiwjGXhHwtRTb3MchfwmGKrJbN+Sco87D86vHZyU3gTRYnWqeJc8z6TTJULYGxmHocWaN4s1QyTNLI1AvEYUFJBFp/uKtbvYWCqCPagk68IiVVs8I/XhU2wXsql880z5fKahmbUC+HeQQawa27pE3nUTH649Kq43HYgWCFA87cOtMbL/HqTw4GRzBqRxAMTMzy6TwEcq4lN9To+wr7Owbypzkif1bieNHtlJCJHE3vHKpn02Oony4+FjXmGbiLg8ItoD/QUspNh0Qr71pJX56dLf0ofs1khQ09KM7VRmUSf61ps9ASZ8ePI2+FWjKoULpuQQStaQbEg/mT0qpiMao6pV4xznSmNhsRJiYi8fLp76nZAi0RAPqD48veeNQi/WhpSrYRSy64e6hUdRFFcFgFJ1+Hzpke5Tw0Os/oHh6UOxi45enPyrXlfQ2CT3KWNgJ4cTbketUt3cD2uKGsISVdJPdTJBt7RP7taY5+r24KpcxBn7qEz4lVjxv0rq4aNyVk8rDDmHWhRA0sQTrF4Jvr1rxAWpUEAgEGSJ0k8eGlFHbmOXECPW5J/oa3Q2BaJvf0HDT+9d3Ld7GatjXEqAaUTy1ibm50GnC1JGKckz+v6ammvb78IA+XUflSm/Y/r8qXK9zYLYu4BrMggEieIMHgdfDSxjWmvYCwy3kMACTqNT4QDqbml7ZFh8LePnp+hV90QIBFoHqevGPzqayOLNnFSVMWfpox7zgbYbCezcg+xKi42okBKge7IOh1vXM9nYZbLRWslCitKUt2JUCTnMAz3cvpPOuv7WAWkpcaQ6LwlQtHDzuTbn0pTx+DTBDWHbbMZc5mcpOgzE24610RzJrc5nhaewI2ZilAyCOo8eUjqf6RU+LcKzfyi9hHIUZ2PsSQZ08hfTXlc+lEMRsNrgYgcxGp9OFSc1ZdRspbot3dt+Hh+3WUV2HgEpK8h/DeBwkeYrK6IvY55x8x1+qm1NnN4hpbTqcyFiCPgQeBBuDwIq3WVc5Diu2fowxbS/wDpsrzcyLpSoftBSgnzGvIVAvcLaBB/6czwlxrhf8es13GsqTwxuyqzSSOQ7D3JxqWkFxkIdhUp7REAqJtKVGbQbGrI3RxqgEdklAJkqzIgdVQoqUeAn1FdVrKzkRM5rFrd3YKsPhy3BKipSiSRJJgcDySKGv7uP3hM/vJ/M071lM8aF1O7Ocq2BjAbMz1zo/NVWcPsLEn2mSP30fkqn2srOUjXNsSfsB7/ALdv2k/zVuNiYj8Fv2k/OnOspuWjNTEpzYmI4N/8k/zVRd3cxR/0v+aP5q6HWVjxo3Wzmbu7GLP+j/zR/NUad1cX/wBn/mj+auoVlZykHMZyh7c7Fn/ROvBxA+C9OlRYHc7GpdJLEJIEntG9dPxzpFdcrKSXDRkqdjRzSi7QjYfd/ED/AE79VjWeiqsnYz4/05HGFJjQjQ+VOFZUfl+Pu/b8FHxU36ISTsJ8n/LI/eR+Sucfo1O3sZ4AjszN/vJj+L9RTfWUfL8fd+34DxU/sc2xu62KUTDVj/5o8o71Yxu1ixqyQb/fRx42VNdJrwGm8Fjqrft+A8VPshNRsXED7h/3J6anN51MnY78+wOPEcY/8uc021lJ8vx937fgHxUn6ITTsZ8aN2mYCkRQ7HbvYpWjXD8aP5hXQ6yj5fj7v2/Bq4uaVUv7/s5Dit0ccdMPP/7Gv56J7mbs4tkvdqzlzZIOdBmMwPsqMa10usq8OGhHpYjzybsWE7Jdt3Ty9pOnr+ulbDZbumSB4jr18KZayq6EHiJdkIG0thYpc5Wp4wVo+dCf/tTGnVnhH+Y3Hpm8a6rWVN8PF+rG8VPshA2Zu9iU+01Gn30H4Koh9jP/AIP+SeHnpYU31lZ4aHdh4qfZCY5u+6bdnpp3k6nztGnrVZW6zoVIb96desq6m/hyp8rK1cPFdzPEy7IRDu8+NGhAP4k8v2ucegqF7d3FEf5fD8aNT+9XQayjw8e7N8VPsjnOzt28WkrzNRMR3kRx0hXXjWV0asqixpKibzNuzKysrKckZWVlZQBS2u6UtyCR3kAkawVAH3GotkvypYzEpASRJkgnNNzfgKh3tcy4ZR5KR/GmlPA7yqZKsuQ5o9qeE8iOdADhtZ+FtpzKCSlZOUxJSUAXF/vGtWlLcw9pUc5ETBUhDpETa+UR186UMfvGXlJKsoyhQ7s/ey6yT+GjPbf+llXMk+RfvQAb2W2oKWcnZoITCZGozZjCSQJBSPKr63ANSB4mlHdfFw1iVoA7iQoAC0hKzoPAUL2Y6h5whx5KFEe2sSVHlJIA8PIaUAdDmhGzdqqcUgEJhYmBMptNyTfloKojd1zslIzoIzhSRBymAQZTwJkHj7Ipf2Yo4laWxlkie8JAgeHWgDo1aKdSDBIB5E0qbZxasIw0wFQpWYlSbQnNMJ4j2onkDpwi2fsNx1oOAtpzCUpKfaHAlXCddDQA50FXh15z/hkqzyHcwsnNI+9mgJtli9+c0D3U2uQ8GbhKpASfuqSCbchYggcY6zXxWIH16IGb6wi8X9tPHXS1AD9Na5xMSJ5TekvfZ0B8BUXaETw7y7idDp6VLsnZTzhbeOUArSslROcgEGfZ4gc9Dw0oAcCY1rxCwdCD4GkFe0/rT8KWlKSTlKyMqEjQwSAVH1k6wK82i6MO4ktuoWSJC0RIjUKAJkaa6+VAHQayoMDiO0bQ4LZ0hUftCaX98tqlvI0DGYFSoOoFgPAmZ8I0JoAPYxwdm4ARISrQ3FjQzZikdsjIlKf8Jc5QBxa5UCRsh1TAeSEgZcwSLKyEapI0JHDl6VJufi8+Jjk0v+JqgB0JrxDgOhB8DSJtHan1jEFsqSEZylOc9wBMyozYmxI8gIrTamVhSFNvIWTMKbgKSRGsE2M+BggigDoFaB0TEieU3pT27tpSsMwrQOg54tJTAKfAmfGOU1W2Xs5L7codaz/9oo0jTjI/aAoAeKyosI2UoQlRzKCQCeZAgm9Udv4Z1xsJaMHMM0qiUwbEjhMGOnlQAQLqZjMJ5Tet6SsfsjsWlKLrJKRJbygSBqASq58r1d3K2gV9oiZSnKU9M2YEDp3RbqaAGiar4nFBLa1iFZEqNj+ETE1zthwrcyIErUSkgWzSZOY8RaT4GaMYnd51CFuLLUITmyiSDkCiTdIg3geJoAYtn49S1lCsp7pVKQRoQIMkzrRKufbLaOKWUjJ3Rm74niBa1Wd5sSpnsmFHMlDSfBSrpuOIGUQDz8KAHVDgOhB8DW9J+B2QHQhbL7SiCCYTBTz0JKT0IvThQBlZWVlAGVlZWUAZWVlZQBlZWVlAAXfFrNhVp5qR/Gmhu42BCEuhQBuk3E8Dz8KZcbhQ4jKSRcGREykgjUEcOVR4DABrNClKKokqjhpGUAcTQAtb9YALLISALOGwj/t8vGvRh/8A0rJ1y/8A94pjx+zw6UkqUkpkApjRUTOYH8Irz7NT2PZSqJmbTObPOke10igBd3LaDCMQV2ACVHjYBU/CqG2dg4RSVOMOhCoJ7InU8kpMKSTyuOlOGH2WlIWCVLCxlVMC17DKB+I31qD7G5OKjqlJPkQAPUGgAPuSHEZ2lElASFJB+6ZIgcgeXQ9aD7qMBl9DizCSkgngJE35aU+YLBJaByySdVHU+MWjoIFVXNjpklKikEzEAgE3MSJF+ExQAtb5YYPqZcQZSUqSCJ1Sq48dfQ0b2PtVpGHbStWVSEBJT945RHdH3pibc6IjZqOyDZkgEmSb5iSSQREGSdPDSq32Nw7RUdUpn1Aj3UAKe7uzVHGIcIi61kcgQfzUBXmLwJOP7Th9YR/GkU84LApaByySdVHUxpPIdBAuarL2Okrz5l+2F5e7EghWuWYkc6AFnfjAlzEJjg2Pepfypt2YJYa//Gn+EVpjdmBxWfMpJgJ7uXQEke0k/iNWmGghKUjRIAHgBFAHMNn7DRnAfK0oulRT91QteQbSINqMO7tYBIn6y4f2VoUfRCCabMVspKlFQJQo6xEHxBBv1EGoTsUGylqjiEhIkdTBPoRQBewTCUNoQj2UpAT4AQKUd+tnFx5tV7oI/wBqpP8AEKdEpgQNBUGNwiXUwrgZBGoPMevhQAFw+1kJwiUGe0DYRkAMyE5Z5BPGfztQbcjAFrEmeLSvcpumdOxR95aiOUAT+0QJ9IqTAbIS0oKSpRhJQAcsBJy8kg/dGtAHPxsRPbEOlYRnUFlOouYIkG0wdNKLL3ZwAE/WXD0StCj6JQTTZjNmJWrNJSriUxeNJBBB8detQfY06uK/dSkfEH3UAVX8NhBhmmFklpSZQTM8DmzAd09/W2saUp7R2AhtaSw92guQUq7yCIiVJMXmxtpT9iNmIUlCRKcgypI4JtbvAgjujXlVcbFB9paiOQATPiRf0IoAn2G+pbDal3URc84JE+cT50J30ccKUNtqKQvMVFJgkJy2kcDmv4UxIQAAAAABAA0AGkVDjcGl0AKkEGQRqD0m3kbUAc+b3dY7ArLx7aDDaSPa4AiCrlJtzoxuJgy2t4HilHxXRs7ESbKWojkAEz4kX9IqzgNmhokhSlEgDvZdBP4UjnQAlbt4Epxja+al+9CzTtthM4d4c21/wmocNsdKFpUFLOUkpBywJBTwSCbKPGiRFACHughOHdUVmApEA31BBiju204TEBKHVQcoWhYkQF6d4jKJjQ+lWvsRIslakp4CEmByBI08ZrdzY6CE5VKSUpCOBlKdJBHU3EUAIbuyzh3czD2bIMwcSfGUqgkHS44giulsqJSkkQSASORIoe3sZMgrUVAfdgBNtJi58JjpROgDKysrKAMrKysoAiffCYkG9Q/XxyNabTPs+f5VSCqhOclKkWhBONhH66ORrVW0E8j7qoKHhUZTWcxjrFEI/aQ/Cr3Vt9oJ5GhflVbEPqJCUQOaiLAdOZ6aUrzMbkxDZ2mkagjraq42+0dLxyIoc1s1OqpWY1XfXpoP7cqkUwNdPL9f06VnNmYscLJ3t5kJmUL93XmelUHd+WkkS25493wveqG0xwj3j4adaEYHAB17ok5jI4TYdZPwPSoZeLlji5N9Cy4fHQc2z9IzOGKAtl7vpSqZQAM5CRmKlgJuePI0db3hbW0HUArSpOZMEX6TMTNvGkDezCF1p5LaUFREBxSS4tx8aAJSFBKEzluLFUgCJKluLvM5g21NY9DiGcsIzoiCJJRlMXImPADlXMuL4jLg14n5k91XVEXjgmP+0/pbYw6Ul3C4lJUVDKQ2FDJF1ArsDNucVmzfpiwLpSnK+hRMQpHWB7JIM305UqbW3h2biShplt19cpSA20opSIgBRUCezH4Ug6aGiW5v0bdi/wDWXQlASVFpoHMQFCAXFDugiTYTqLiIrtw8RlyY/NFqQcuF/Y6k1tAEA5VCeB18+Rr044cjVKIrWuxN1uHKiXjjxyNeHaKeR91UFGtJrNTGWGIS+0U8j7q9O0U8jQ1Neqo1M3kwL/2knkfdXv2inkaGAV7WamHJgEvtFPI1n2inkaHVqpUA1mphyYF9W10/hUfSq7u8CEiciz6acTc9KDOuGbGPIH+08/jQnaWLzghBmZHd9rNIHdkgCIV5jUV5nxDjMuLSsb6vctHhsfYYcPvm2peTsXgYm4Gh0OvuomjbSSYyq93zpUw7SUBMA8omSOhMmjGGRxryl8X4meRRi1X6IJcNiSug39oDkfdWfaCeR91DSaGYvbiUEgJUqOXPzr0Hx+VepFcPF9BlO0E8jWfaA5GkLHb0PD2GRHMmfSgz+/D6Y7iSeMcqZcdlfR+xvhkdTVtRI4H3fOvEbVSeB93zrmLH0htz32lagEimjZ21mnRKFpN9OIpHxvELr/A3h4UMx2qmYyq93zqNzbaU6pV7vnQtxcGeB+ND4lz3xSP4jm7+w0eGg/QPubwoGqF+751GreZAE9muOdvnQlxm3jQ7amLS0iJF7eNJ8y4jv7FPC4q6DA9ve2nVtz/j/NQbaH0pYdr2mXjrpk4eKqUsRje6SeOnhXP9t44qcIBtpXZw/FZ5vd+xNcNBs+gtyt9mtpF4NNuN9jkntMt+0zxGVR/Aaykr6BUQvHfs4f8A+esr14u1Zw5YqM2kdL20qAnlf8qHpxaJgqTPiKIbaRISfuiZ84j4e+qzITluBbpXNk+otja0moVOleOEVuWxFrHpVdRJMcelKx0RYh6AYNa4ByZPXj41BtlByxzqRuEJSE3JgC/Enr5nyNT9Si+kIqdFh41A85wANL2198MPhnSzlU46MpUE5RGc5RJUoc5yiSBfSYkXtx5xhD7bDZbcSlSM70LObQZQg38DW7iJG+PZWZgH0HDy8YrMBhClAREFxRzETZCRcT5kDqokaV5sTGYpa8r7aWhlzJGfOoiYPhqKLYzEJbbWs6JSpR8EpKo84ry/ilrCq9Wv7+5TV6FHar7baT2q8jcaJUUAAXJUsEGPMagXJFcT3xUHX1vLYcYzJBb7XOkOIQAfvXSQLATBsAebfvRt5pxDwceS2lBQkKjOoqUCp4tIzTmBIQkmyRJnvCkXeDH4RSEBnO4szncWRnkg/eTdUQBdRBvE6mvwvhJYVqldv9iU5eh1v6I8A0xgEOgALdBW44YFgVWJ/CmDryqriPpXQXXAzhXnmG5CnkEe0CBIGmS4vm4g6Uubl5sTs/C7PQMqHnHlYlwTIw7a5UPFailEjlprXXsNgGG2gyhpAbCcgRAIKQIgz7ViReZk17MYpWTtsW9lfSBhXkgkrbJAMLAJIMCQEKVaTF4Mxa4lkZxSFpCkLSpKhKVJIIUDoUkaihm091sE9deFbUbd5KIUCAAIUiCCAANeAoJsZrB4NQb7ZbQ4IfUEmVKJMSAVE5gCTM929hTO0VjKLY5KFaEVNNtajWKUdM9SYpf2tvc2yoI7NxR5wAkATeVHpbnBNG3NKqt4dGYKyglOhN4nUidKFb6GvTFWxdxW8+LyBTOCcWVeyhQUmLgd4kec2EcRWrb22D3y1h2xc9mSSQLx3hqbCR7+FObbw5Gtg6k6EeRp3jlRHxMbE3d3e9S3VYfGtDDPAwgkkIe59nnGo5SdRFM+MchNUt5NjM4tktOgEapVxSrgpMEEEeNKWycZiGD9Vxau0hMNYmT3wNAqb5oKdZ0N6lJ11L4/M9ugfxmKSRxNiRbiBwB1PQVEhM5VJURM9AZgn4a2N+VVXFKX7JKYBg5gLiIMkExPw0NVNurcwjLRSSlGZeYZAsATaQIOUTEi4FeR8SwSyxi49zoumMbLJSdbRa3DlpEUSwipHhS9snaiFpEECQDaePEZtQeYNF8M8ZUI4TP64189w+rHnqRk1aN8Yc1j6VF2SYBMWHHhWYp2LnlcDXyoDjNsJStKFDtXlHusJICERqp1xVoHE8OVegtU5Ug+lBUPsJT3iLSLJJ18BSrtVrDuBQbcRnI0Jg25AgVdf3u7Mtp+t4ROdMp7NtS2xwguA8+YFCt5sWXLYlptYtDjV0mRrIuK6I45wa1E1PUKuOwRSMwIiYPAgzyqJnFKbVmQqCL8R6VFikZTAcK0TYL1BPX7yetT7PSSu2mlriu1pJebcag/sfflZUnOJCeJm3C4mnTYOLLwU/cJKglBI1HE+FJ+B3XzEKU2rsxew141f25vcEI7FtOQjupSREVxZIxlKoIE2uoY2zva0y5lUZygyB40gbZ3sS65myrhJsLe+l3bC1qdJUq/Hx/OocPgs8gAk20+U134uCxpXILfoHjvY2qxbWAfvSLeAoFigCvMkyknlBqRrZyc+VWZPQyCeAgnrWj2DXhlBUEomCTw8RXTGGOL8oJ0dc+gz/Mxv7OH/wDnrKz6DUgPY8DSMN7+3NeV2Q+lHm53eRnVcQ2FAg6Ggr6VJURMRx4R8KOqpZ372OcThy2lxTRJACwJvNsw4oJsRyNLkje4uOVOjZWNbFi83PLOnj51GyubhQUOJSf1086BbjbtKwCXgtbSluqBIaRlSMubQHic3CAIAA40xoYgGLfHWah67HSntuebRTOX19K9aaJ9mxiBbQ84PhUmJT7NbsK040aUDflF7aG5WFeUlTqFZk2zoWpClAkk5yk965MTpJFGW20NIShtIAQkJQgcEpFgI8qIrIPCtAgVkkLfco7PwigpS1wVKgW4C0ChW/O0uwZC4JAlRiLpb7ykieJSD5Typk8KA75bGTjcK4xOUm6Fzo4nSeYuQRyJqGaONwUZ9LXsCk9VnOdpbtss4RnHYRa2n1JzokJ7xV3oczSgFCc02GhBkxWba2S5tDDZ3G2UvpaL7LzP+W+gCFtlJPdUklOkjjpVnYmHWMC8znUgNOEOIcuWDkKnbx3+8CUqMiHAeBNQ/RFtQAu4MqzICe2ZUUxwSl1IB/aSr/ceNck5ZIQlNPU4P2f/AD9Ruom7M3kxGDw7HZ5EJUpw58gJMqTmAJ0FtOM9LdP2P9IWHQyhzFuFClJSSkpvCgSlYQkkqQSlWgtaRcVLupuMy7s5LGLTnGdxSSFeyVLMKbIAuQAZiLngaQMH9FGLefebCFYdhKjkcfglQEgR2Y7xMzIAHnXtwknuiWS602O5+mrCE9zD4pYmJhA4wIGc60wI3mwOLRDyFpbKlNziWFJQVjuqSFqBQFSSmCRJkXqm79GOz1uIcW2cwSkLShUIWpOXvFOXU5b5csyZF6bk4VsN9kEJDcRkyjKQeYNjVNRJYewP2Rs04fM1ctzLckmAfugkkwOF7C2gFFCmtEpCQlKQEpAgACAANAANAK2dVaps6op0kVXmpsKqbX21hsEgHEvIan2EmSpUfhQmVHyHGibVUMLu/h23S8llPbKMl5UrXJnRayVAXiARaBoBRCVC5ouaSFZf0uYEOBsIxSiTls1qSYSAkqCjMi0TfStnt7dnYsKCHy06kEyAW3UkJmMioDhzQnJeTPKas727g4bHupedU6l0AJK21gSkGQSFJUCoSQNNegjne830R4hGVWE/x0kwUKUAtPUlWVKh4ARbWafWQ5FHS9n4TFobIdKXSCRmRooSYkD2VQUgzaQeFL7+DcKiSFZbJlKJM2KpuZURNzzJsK1+jLctLDSvrmGPbZiMrmRTeXukFISSCbCSqfK8uz7aENhtCUpQkQEpAAAHAAWAqc2pI6MMZxezF3Ya5sRcTcgwcsiACbaeU+sm+GGCsOISFLQQvvSY+4tUDUgTbTWpWLOA25m3j5Rxmgu9+8TeHLbriFmStsAKABSAFDXQkEQRooFJ41x8RfLait/Q7JdbZPgG0oKAkxCZTBlDiT+HkoU04SFJkXBHCgTWCaRkCRCFmUkaJUbggCwmeHGiOw8GpDq79xV8vJXMeNfKqPNy7PoNN7F7EIBsRagW8Oy0vIUhRyd1SUrAslK/aChxSYFMzrU1WUg11XKErRiaaONYjcnEoUTlbcQJu2sGZECRaNKM4JpxtCApJJSn2ZvHLranzG4NBF0TfgkSTQ1ndPOrMr/CTM2jMennXVLinOkwajFWc42bshx90oaR7RnKPZQPHhXUNibrN4cAHvHj40awmAbZTlbQEA3trPU6mraL0uTK5uhdZG6nKiAYtauJ/SWk/XADxTI6kcZruGJ0rk/0gYXtHEjNl4TEwJ49Krw01DKmzYK4sTtn7J7dxKAVKUoXCElRzcbDhBF9BTUrd/CMolzD4nLEFzL7Mce6belU8U9iNnYRRYVlW7lSrEoAujkCfZI59aVsNtl8PLxJdWpc5lEq9ubEECx9K9PTLN5oy2J3K6Du08Egt52ne3bGgV7afBXAj8KqzCw40puc8oJClCDI59RpQNOK/wAZa0pmTJQPZUOJUfugc9aKbIezz3QkyYAFgDy5jrSZYuMbZRWx+/8Ap9VKsdJkxh58R29ZVr6D2Ql7HgcRhz/79ZXo43cEzzM/+RnV1VBiESkjpU6q1NM+hIAM4MJJMqM8zMcbdP7VLiFWNXi2JqJxocuFc2g6tRUeTYVqw5erDrQgeHM1BhWx60UxlJUWCqa9SbVjSBb9canW2OVGlitoqqXVIqUCQdMxIidDeDHGSb0RU0P0TUQYTpHEe+pzxOXR00apI5tvrvAyzjmWVJJzpSHpBKSjNmazZZUqClU2PdJEQaMM7qYZl3640hxTucLzJOYwuUuQCbhQWonU2EaRQbGbIaVjziCk9qHhCs6h7JCRYGIyiIiulhhMae815XxDBlhp5b6/Vu0n/I0ciZR3ZxQWyDEQpaIGncWUgi51AB86KFVDN38OlCXUpEDtFGJJ1g2k2F9KK9mK9zBGoJfYVtWRk1oo1Y7MVoWhVmapIqhV69cNTNNDlWLaHKlH1KyBs1LNeoZHL3mpS2KyjHJWQ5q8KqnLY5VqWxRRmpFZyhW03IHWKOFoUH29g0KbII95HwNY0UjNIU2cQCpdyTlWRqIKEmfagCdJ0NuVcz+k/HdtjciZhpKUAcyQCYB496/OuoPbMbEQFewR7a/vNgn739qG4PdzDLxSXFt5lzGZSlE92AJlVzFpqbWnzdhcuRS2QH3AxLhBwzuYtqSktLvCFZZLcniJjxFdW2RIbTn9oWJ5xxq0rANx7A5+dShhMae81864TyZnkpL+/oU1rTRrNROQKtFlPL3mo14dPL3mqSwzfYxSRVielTcK2ZZHL3mpFMp5Uvhp/Y1zTZXKrXqIukXFWmmhmjhHM1sphMi1a+Hn3Qa4kDokVzTfRWV9pXCSL+I+ddTLIg295pT3w2S04lsrRJCjHeUPgafDwsnPqNDKkmBQ1YpQe6q4BEpvwgyIpN2psZsa4dM5rlCykel66phtnN9mnu8OZ+daP7Mag933n51XHiy45PS/5Hlkicew2ECJ7pTIvPEdedE22h3YMgdKeX9hsEXRpp3lfOvU7GZ7vc/5K+dXniySXUXnRM+hU/8AUbSEmB9XAnlD1e0e+jnZzbS8UW05Srs5uTOXtI1J5msr1sSqCR52aVz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3800" name="AutoShape 8" descr="data:image/jpeg;base64,/9j/4AAQSkZJRgABAQAAAQABAAD/2wCEAAkGBxQTEhUUExQVFRUXGRwZGRcXFx0fHRwYFxwaGhoeGBwYHSggGxolHxcYITEhJSktLi4uHB8zODMsNygtLisBCgoKDg0OGxAQGywkICQsLCwsLCwvLCwsLCwsLCwsLCwsLCwsLCwsLCwsLCwsLCwsLCwsLCwsLCwsLCwsLDcsLP/AABEIAJsBRQMBIgACEQEDEQH/xAAcAAACAgMBAQAAAAAAAAAAAAAFBgMEAAIHAQj/xABHEAABAwIDBQUEBwYFAwMFAAABAgMRACEEEjEFBkFRYRMicYGRMqGx0QcUFUJSwfBygrLS4fEjM0OSoiRTYiWzwwgWc4Oj/8QAGgEAAwEBAQEAAAAAAAAAAAAAAAIDAQQFBv/EAC4RAAICAQIEBAUEAwAAAAAAAAABAhEDEiEEEzFRFCJBoQUVMmHRcZGx8DOB4f/aAAwDAQACEQMRAD8AcvpdW43h0PNhdlFC8puErSYMcYUBfhNchwu3HwpKu0cBBuCpUEEEeevursm9mJzreSq6GQmxAsVIKlq6nKoJH73OuI7ZbW24DBgRKeI7pkjzBBHSuTL9Wx0Yum5Njlvkdx91KstocVqCItPj60IG9b4gKzFR0JcWAZ4wDFEsO9mP7oI6jmPWqWCfKn1MJCVJUomTP72Xhc1mNummroo0vQK4N54DMt5xSjyWoDyE++raMe6fvr/3qoq3sRWYJA4f3mr42IEESZjXlapbydsy0BG+24uOf71fOtszxXlC3J/aVx040YbQFoJHWKmYWhIBMT7+Gvv91ZRlkWGYcEgrWSB+JRqbC7MxCj3nFJTw76pPyFer2qbhCb8Sf1pVR7FuESpw/AeXKtCmFH2kNj/NWSBeFyfefhQp3ESbOOjrmnTzqkHsx4nrNWGsMYkkCaG2wpIq4hbwul1ZH7Zn40OddcWQVOPGOHarHuChRrsx41Sdw06a8qxNobYHYzai03K3DHDOQPOCaBNbZeW9mOJcSLQEqXEk2AE6cz86ZHdnNrsuR0zG/v8AdVZjYjaSDky5TPeVMm0FMWgQTEa1SM0k7Cky59qPAd4uKgSSlZHuJ86I7Exy1qJLjgvYFR6dYoXiHJtoBz4xVndZ3MTa+Y6+n51GTekeKVjzg1r4qP7xPLQ36+6r6VqjU2jRao/i1saH4Z6BJ9Y420qRePAOvjbX0j4864nJnRpCYdMG54nW8m2s6anyqVTqrwTrpP8AWIv41QYxQVxnw6eHUVMhc66+R0SBblSubF0lgE8yNfvHiFcvAVqcQZJB9/7B09ajKoAvpPpI5mhGN2yEzB4+lv6Vicn0DSvUKuOqiJPqeCuniaruKVI7x48TzPW/DTlQI7ZKpv8APQ1ONojn7701TQ3lLrylCO8qI/F0FxeqjpMe0oD9rr0NarxqY1/WlUXMcBMfGNJpo6gbSPMW4oaKV/vPl8KEZXXnUNJcWM5iQoyBBKiL6gAmpsTjBe/wr3dnEpGLQVaZVQOZI+U114U7OedN0dKwQSgBKZygQJMi3G95P5VbbB66mDfWSRJPTnPC9AncZcgKgcj15z4TV/Z2OKu6fXnH510RnQ0oL0Lyud5HEgTbqRHCPOtFPnnz/L4VI6qATaY9PDyqni3o/tOkUzkKo2erdPM8ONaFw9fU6WPzt4VC7igCQDe/68KhGLuRr4D4CkciiiSuLP4j6n9RQTa2DWsSlakK1kT6WN/HpRdSpBi/HU8o8/KoFDw/qSfK/wCdTU3F2ma4p9UImIxGIZVmzODXVUpIiO9JgWPH1qHaO2HHFJUFrByhOUKIgpnQGxsR+czTbtFkKBmB48eNoPzm1JG09kqbIKZKAbgXhJ9rJ0H5W5V6WDjNSqRyZcFbxCO6GJdzPy4sjuwFKUYMrnoBpYVle7nqVmekEjuQocR3+XhFZVJJXsc4+7aQMJi3XHrYbEwQs6JdCcqkq5ZhceY4Vy/e/bYfxGcNhDKRkRPtKAKjKraGZjhevojHYNDqFNuJC0KEKSoSCK+a97NjtJxjzSUkIacUE5nFGImPaJF+7fka48kaZXG7FtWLUkStOZvgUmIvqk6wRamX6PNmtOvdtlKG2tSonvdNb3yj/dyqjsxaHUlJSEqA7yOXKOhsZo9hUIDeRMJAiAOfAQONzSSnVqi1WNeN2syk9wTOvPy4aHShj201KJ60LXgy2shWusDh6VFin0IutYT4mKhbZulB3A4gBsDiSRHn8qgxaI0Np517uYtLziwkhcJkcYuAfWR6Ve3iaKFx08uPz+FNWwvR0DJ6nS9Q4h0Ad6fStC7F+FC9uYzuEAibenE+nwrEtxjbD7fLilJZYUvLYqKglPrBqwvaTmhGFSfwl2feB+VAt32u2SUSeySYAn2lakmrGP2Y+lSfq6UqSUQdJC+ZmPlrVXFXQoY+2Akf4rZQD99JC0H94XHmKt2PeHEC4oS9hy0k6FzIMyUizi7gjJ5C+o91b7Nw5T3UBSAdUKuEkjRChaL6UrSN2LmIiqL5MWJ9avu4U8fC5/U1AWbUrRiBqnYNx51dwuLDZtBBT46VC9h+I/RrEYBboOkjw1NZtVMff0DSNtqcVlbSVHkOHjwqZzD4kiSlA6Ff9KB7OwL5OUS2JuoXM/lUG39nrbWAFKOZIglRueMVLTG6TGuVWxhwuPcZX3rcNbeR91NzGIzJSeBE/CfhXNdlJeJyKClA6gySJ0IJ43p93bYVkUlV8pI8riufiIorib9TXa2PKU35fOkTF48lXnTHvgsi3l8aXMLg86pAmALTqapgilG2JlbcqRb2fhXXPYgRxJtaKIvbKcAntW+Np5HSrmE2G4tAzrKEfhT+Z9aT9u7KUh5aRMT3cx1SeM+VbGanKrNcdMbouYl51vWFC9xVI7VKqiw+De0Tmgcbx6mpWdjOuaJ8T410eRdSD1PoY3jSTabyNeetbdqtJCkGFj2Tex4aUXwW7hT7UT/aq+OwQKgkcVAW1uY4eJpVOLlsMotbsa8DtIjDl9WHxHZJTKnu6Em9zBIJAPEAzFb7K26244C04kiRYSDMwZHDjaNZPCj+9by1YH/pZltbbiUpAkpbUFwAZCtBY8q4zhEKViV4l52/eWTlyqUv2gFJCQmCbGOlq69MWZzJXVHelq7pPQ/Ogu03ojQ3/vH6+dGGFyzJ1jn4QeXn40qbVekweenS/wAfgalLZFonofUriP1a97m3TXpUa8YlJhRjXmdOgvqeXOoJMQJ6+nGPIetE9nYZIIDaFOLJhSgBIIGmYwlPMCR51OrHut2ZhMQFHuqzDoRqYi4JjT1jzsIc4T6xrEHlz1oVtzbSGe68h1pR0DjagDYyEqjKo+BoczvAAQQc6PG+UTF5vFtfzoeOXYxTi+jD2KuJPgInXSdevjS9tz2b9eHLwm2moouMalaZSoEefv5H5UtbcxOtj5HSLW5cLeFGPqZI83RSMzxTYnJMDj36yt9zhd79zUR+Pnesrti9jimtzvprjn0rbvpVi1PLENFpA7gCVLdJc7pVExlQVKOsJSBEyOx1zz6Y0HsGV/dDhBPIqSYJ9CPOjJ9JPG/McNOwVOFa2k9ihByhcq7xibeHOfWiG5+Mdw+LAfJWkpUlJJkZxdMcjr60Tw+MJQhtNkpBsIvJKiSTcklXoBVd5KAQCsAnTMRrNoPTh4Vz829jp0FvFurUpcKCM3ecWR7IvoOKuA4WJ5AreKwCFEktur/8i4MxHMBUekU24HB9upCVGx7yuRypJ+Iodj92EfWFLCnCSSoII0J1703SPlc1kHRrGj6D9kJQMW6CVAlDaZEEQCtYM8e830o1vMgKcMc/18Kv/Rnh+zwS9J7ZZMfsNx7gKFY5K1OE9TTzdogvqYtYnCFJOuU+fjQPaeDRlglQJ4pjvDWJIMCuhJwwIuB/WqWP2GhzoedTSopqEnY2BQ2FAKWgEzBPSNct9KYMM20NVAzzUT7pA91FMDsEpIzkKA0OhpiwjGXhHwtRTb3MchfwmGKrJbN+Sco87D86vHZyU3gTRYnWqeJc8z6TTJULYGxmHocWaN4s1QyTNLI1AvEYUFJBFp/uKtbvYWCqCPagk68IiVVs8I/XhU2wXsql880z5fKahmbUC+HeQQawa27pE3nUTH649Kq43HYgWCFA87cOtMbL/HqTw4GRzBqRxAMTMzy6TwEcq4lN9To+wr7Owbypzkif1bieNHtlJCJHE3vHKpn02Oony4+FjXmGbiLg8ItoD/QUspNh0Qr71pJX56dLf0ofs1khQ09KM7VRmUSf61ps9ASZ8ePI2+FWjKoULpuQQStaQbEg/mT0qpiMao6pV4xznSmNhsRJiYi8fLp76nZAi0RAPqD48veeNQi/WhpSrYRSy64e6hUdRFFcFgFJ1+Hzpke5Tw0Os/oHh6UOxi45enPyrXlfQ2CT3KWNgJ4cTbketUt3cD2uKGsISVdJPdTJBt7RP7taY5+r24KpcxBn7qEz4lVjxv0rq4aNyVk8rDDmHWhRA0sQTrF4Jvr1rxAWpUEAgEGSJ0k8eGlFHbmOXECPW5J/oa3Q2BaJvf0HDT+9d3Ld7GatjXEqAaUTy1ibm50GnC1JGKckz+v6ammvb78IA+XUflSm/Y/r8qXK9zYLYu4BrMggEieIMHgdfDSxjWmvYCwy3kMACTqNT4QDqbml7ZFh8LePnp+hV90QIBFoHqevGPzqayOLNnFSVMWfpox7zgbYbCezcg+xKi42okBKge7IOh1vXM9nYZbLRWslCitKUt2JUCTnMAz3cvpPOuv7WAWkpcaQ6LwlQtHDzuTbn0pTx+DTBDWHbbMZc5mcpOgzE24610RzJrc5nhaewI2ZilAyCOo8eUjqf6RU+LcKzfyi9hHIUZ2PsSQZ08hfTXlc+lEMRsNrgYgcxGp9OFSc1ZdRspbot3dt+Hh+3WUV2HgEpK8h/DeBwkeYrK6IvY55x8x1+qm1NnN4hpbTqcyFiCPgQeBBuDwIq3WVc5Diu2fowxbS/wDpsrzcyLpSoftBSgnzGvIVAvcLaBB/6czwlxrhf8es13GsqTwxuyqzSSOQ7D3JxqWkFxkIdhUp7REAqJtKVGbQbGrI3RxqgEdklAJkqzIgdVQoqUeAn1FdVrKzkRM5rFrd3YKsPhy3BKipSiSRJJgcDySKGv7uP3hM/vJ/M071lM8aF1O7Ocq2BjAbMz1zo/NVWcPsLEn2mSP30fkqn2srOUjXNsSfsB7/ALdv2k/zVuNiYj8Fv2k/OnOspuWjNTEpzYmI4N/8k/zVRd3cxR/0v+aP5q6HWVjxo3Wzmbu7GLP+j/zR/NUad1cX/wBn/mj+auoVlZykHMZyh7c7Fn/ROvBxA+C9OlRYHc7GpdJLEJIEntG9dPxzpFdcrKSXDRkqdjRzSi7QjYfd/ED/AE79VjWeiqsnYz4/05HGFJjQjQ+VOFZUfl+Pu/b8FHxU36ISTsJ8n/LI/eR+Sucfo1O3sZ4AjszN/vJj+L9RTfWUfL8fd+34DxU/sc2xu62KUTDVj/5o8o71Yxu1ixqyQb/fRx42VNdJrwGm8Fjqrft+A8VPshNRsXED7h/3J6anN51MnY78+wOPEcY/8uc021lJ8vx937fgHxUn6ITTsZ8aN2mYCkRQ7HbvYpWjXD8aP5hXQ6yj5fj7v2/Bq4uaVUv7/s5Dit0ccdMPP/7Gv56J7mbs4tkvdqzlzZIOdBmMwPsqMa10usq8OGhHpYjzybsWE7Jdt3Ty9pOnr+ulbDZbumSB4jr18KZayq6EHiJdkIG0thYpc5Wp4wVo+dCf/tTGnVnhH+Y3Hpm8a6rWVN8PF+rG8VPshA2Zu9iU+01Gn30H4Koh9jP/AIP+SeHnpYU31lZ4aHdh4qfZCY5u+6bdnpp3k6nztGnrVZW6zoVIb96desq6m/hyp8rK1cPFdzPEy7IRDu8+NGhAP4k8v2ucegqF7d3FEf5fD8aNT+9XQayjw8e7N8VPsjnOzt28WkrzNRMR3kRx0hXXjWV0asqixpKibzNuzKysrKckZWVlZQBS2u6UtyCR3kAkawVAH3GotkvypYzEpASRJkgnNNzfgKh3tcy4ZR5KR/GmlPA7yqZKsuQ5o9qeE8iOdADhtZ+FtpzKCSlZOUxJSUAXF/vGtWlLcw9pUc5ETBUhDpETa+UR186UMfvGXlJKsoyhQ7s/ey6yT+GjPbf+llXMk+RfvQAb2W2oKWcnZoITCZGozZjCSQJBSPKr63ANSB4mlHdfFw1iVoA7iQoAC0hKzoPAUL2Y6h5whx5KFEe2sSVHlJIA8PIaUAdDmhGzdqqcUgEJhYmBMptNyTfloKojd1zslIzoIzhSRBymAQZTwJkHj7Ipf2Yo4laWxlkie8JAgeHWgDo1aKdSDBIB5E0qbZxasIw0wFQpWYlSbQnNMJ4j2onkDpwi2fsNx1oOAtpzCUpKfaHAlXCddDQA50FXh15z/hkqzyHcwsnNI+9mgJtli9+c0D3U2uQ8GbhKpASfuqSCbchYggcY6zXxWIH16IGb6wi8X9tPHXS1AD9Na5xMSJ5TekvfZ0B8BUXaETw7y7idDp6VLsnZTzhbeOUArSslROcgEGfZ4gc9Dw0oAcCY1rxCwdCD4GkFe0/rT8KWlKSTlKyMqEjQwSAVH1k6wK82i6MO4ktuoWSJC0RIjUKAJkaa6+VAHQayoMDiO0bQ4LZ0hUftCaX98tqlvI0DGYFSoOoFgPAmZ8I0JoAPYxwdm4ARISrQ3FjQzZikdsjIlKf8Jc5QBxa5UCRsh1TAeSEgZcwSLKyEapI0JHDl6VJufi8+Jjk0v+JqgB0JrxDgOhB8DSJtHan1jEFsqSEZylOc9wBMyozYmxI8gIrTamVhSFNvIWTMKbgKSRGsE2M+BggigDoFaB0TEieU3pT27tpSsMwrQOg54tJTAKfAmfGOU1W2Xs5L7codaz/9oo0jTjI/aAoAeKyosI2UoQlRzKCQCeZAgm9Udv4Z1xsJaMHMM0qiUwbEjhMGOnlQAQLqZjMJ5Tet6SsfsjsWlKLrJKRJbygSBqASq58r1d3K2gV9oiZSnKU9M2YEDp3RbqaAGiar4nFBLa1iFZEqNj+ETE1zthwrcyIErUSkgWzSZOY8RaT4GaMYnd51CFuLLUITmyiSDkCiTdIg3geJoAYtn49S1lCsp7pVKQRoQIMkzrRKufbLaOKWUjJ3Rm74niBa1Wd5sSpnsmFHMlDSfBSrpuOIGUQDz8KAHVDgOhB8DW9J+B2QHQhbL7SiCCYTBTz0JKT0IvThQBlZWVlAGVlZWUAZWVlZQBlZWVlAAXfFrNhVp5qR/Gmhu42BCEuhQBuk3E8Dz8KZcbhQ4jKSRcGREykgjUEcOVR4DABrNClKKokqjhpGUAcTQAtb9YALLISALOGwj/t8vGvRh/8A0rJ1y/8A94pjx+zw6UkqUkpkApjRUTOYH8Irz7NT2PZSqJmbTObPOke10igBd3LaDCMQV2ACVHjYBU/CqG2dg4RSVOMOhCoJ7InU8kpMKSTyuOlOGH2WlIWCVLCxlVMC17DKB+I31qD7G5OKjqlJPkQAPUGgAPuSHEZ2lElASFJB+6ZIgcgeXQ9aD7qMBl9DizCSkgngJE35aU+YLBJaByySdVHU+MWjoIFVXNjpklKikEzEAgE3MSJF+ExQAtb5YYPqZcQZSUqSCJ1Sq48dfQ0b2PtVpGHbStWVSEBJT945RHdH3pibc6IjZqOyDZkgEmSb5iSSQREGSdPDSq32Nw7RUdUpn1Aj3UAKe7uzVHGIcIi61kcgQfzUBXmLwJOP7Th9YR/GkU84LApaByySdVHUxpPIdBAuarL2Okrz5l+2F5e7EghWuWYkc6AFnfjAlzEJjg2Pepfypt2YJYa//Gn+EVpjdmBxWfMpJgJ7uXQEke0k/iNWmGghKUjRIAHgBFAHMNn7DRnAfK0oulRT91QteQbSINqMO7tYBIn6y4f2VoUfRCCabMVspKlFQJQo6xEHxBBv1EGoTsUGylqjiEhIkdTBPoRQBewTCUNoQj2UpAT4AQKUd+tnFx5tV7oI/wBqpP8AEKdEpgQNBUGNwiXUwrgZBGoPMevhQAFw+1kJwiUGe0DYRkAMyE5Z5BPGfztQbcjAFrEmeLSvcpumdOxR95aiOUAT+0QJ9IqTAbIS0oKSpRhJQAcsBJy8kg/dGtAHPxsRPbEOlYRnUFlOouYIkG0wdNKLL3ZwAE/WXD0StCj6JQTTZjNmJWrNJSriUxeNJBBB8detQfY06uK/dSkfEH3UAVX8NhBhmmFklpSZQTM8DmzAd09/W2saUp7R2AhtaSw92guQUq7yCIiVJMXmxtpT9iNmIUlCRKcgypI4JtbvAgjujXlVcbFB9paiOQATPiRf0IoAn2G+pbDal3URc84JE+cT50J30ccKUNtqKQvMVFJgkJy2kcDmv4UxIQAAAAABAA0AGkVDjcGl0AKkEGQRqD0m3kbUAc+b3dY7ArLx7aDDaSPa4AiCrlJtzoxuJgy2t4HilHxXRs7ESbKWojkAEz4kX9IqzgNmhokhSlEgDvZdBP4UjnQAlbt4Epxja+al+9CzTtthM4d4c21/wmocNsdKFpUFLOUkpBywJBTwSCbKPGiRFACHughOHdUVmApEA31BBiju204TEBKHVQcoWhYkQF6d4jKJjQ+lWvsRIslakp4CEmByBI08ZrdzY6CE5VKSUpCOBlKdJBHU3EUAIbuyzh3czD2bIMwcSfGUqgkHS44giulsqJSkkQSASORIoe3sZMgrUVAfdgBNtJi58JjpROgDKysrKAMrKysoAiffCYkG9Q/XxyNabTPs+f5VSCqhOclKkWhBONhH66ORrVW0E8j7qoKHhUZTWcxjrFEI/aQ/Cr3Vt9oJ5GhflVbEPqJCUQOaiLAdOZ6aUrzMbkxDZ2mkagjraq42+0dLxyIoc1s1OqpWY1XfXpoP7cqkUwNdPL9f06VnNmYscLJ3t5kJmUL93XmelUHd+WkkS25493wveqG0xwj3j4adaEYHAB17ok5jI4TYdZPwPSoZeLlji5N9Cy4fHQc2z9IzOGKAtl7vpSqZQAM5CRmKlgJuePI0db3hbW0HUArSpOZMEX6TMTNvGkDezCF1p5LaUFREBxSS4tx8aAJSFBKEzluLFUgCJKluLvM5g21NY9DiGcsIzoiCJJRlMXImPADlXMuL4jLg14n5k91XVEXjgmP+0/pbYw6Ul3C4lJUVDKQ2FDJF1ArsDNucVmzfpiwLpSnK+hRMQpHWB7JIM305UqbW3h2biShplt19cpSA20opSIgBRUCezH4Ug6aGiW5v0bdi/wDWXQlASVFpoHMQFCAXFDugiTYTqLiIrtw8RlyY/NFqQcuF/Y6k1tAEA5VCeB18+Rr044cjVKIrWuxN1uHKiXjjxyNeHaKeR91UFGtJrNTGWGIS+0U8j7q9O0U8jQ1Neqo1M3kwL/2knkfdXv2inkaGAV7WamHJgEvtFPI1n2inkaHVqpUA1mphyYF9W10/hUfSq7u8CEiciz6acTc9KDOuGbGPIH+08/jQnaWLzghBmZHd9rNIHdkgCIV5jUV5nxDjMuLSsb6vctHhsfYYcPvm2peTsXgYm4Gh0OvuomjbSSYyq93zpUw7SUBMA8omSOhMmjGGRxryl8X4meRRi1X6IJcNiSug39oDkfdWfaCeR91DSaGYvbiUEgJUqOXPzr0Hx+VepFcPF9BlO0E8jWfaA5GkLHb0PD2GRHMmfSgz+/D6Y7iSeMcqZcdlfR+xvhkdTVtRI4H3fOvEbVSeB93zrmLH0htz32lagEimjZ21mnRKFpN9OIpHxvELr/A3h4UMx2qmYyq93zqNzbaU6pV7vnQtxcGeB+ND4lz3xSP4jm7+w0eGg/QPubwoGqF+751GreZAE9muOdvnQlxm3jQ7amLS0iJF7eNJ8y4jv7FPC4q6DA9ve2nVtz/j/NQbaH0pYdr2mXjrpk4eKqUsRje6SeOnhXP9t44qcIBtpXZw/FZ5vd+xNcNBs+gtyt9mtpF4NNuN9jkntMt+0zxGVR/Aaykr6BUQvHfs4f8A+esr14u1Zw5YqM2kdL20qAnlf8qHpxaJgqTPiKIbaRISfuiZ84j4e+qzITluBbpXNk+otja0moVOleOEVuWxFrHpVdRJMcelKx0RYh6AYNa4ByZPXj41BtlByxzqRuEJSE3JgC/Enr5nyNT9Si+kIqdFh41A85wANL2198MPhnSzlU46MpUE5RGc5RJUoc5yiSBfSYkXtx5xhD7bDZbcSlSM70LObQZQg38DW7iJG+PZWZgH0HDy8YrMBhClAREFxRzETZCRcT5kDqokaV5sTGYpa8r7aWhlzJGfOoiYPhqKLYzEJbbWs6JSpR8EpKo84ry/ilrCq9Wv7+5TV6FHar7baT2q8jcaJUUAAXJUsEGPMagXJFcT3xUHX1vLYcYzJBb7XOkOIQAfvXSQLATBsAebfvRt5pxDwceS2lBQkKjOoqUCp4tIzTmBIQkmyRJnvCkXeDH4RSEBnO4szncWRnkg/eTdUQBdRBvE6mvwvhJYVqldv9iU5eh1v6I8A0xgEOgALdBW44YFgVWJ/CmDryqriPpXQXXAzhXnmG5CnkEe0CBIGmS4vm4g6Uubl5sTs/C7PQMqHnHlYlwTIw7a5UPFailEjlprXXsNgGG2gyhpAbCcgRAIKQIgz7ViReZk17MYpWTtsW9lfSBhXkgkrbJAMLAJIMCQEKVaTF4Mxa4lkZxSFpCkLSpKhKVJIIUDoUkaihm091sE9deFbUbd5KIUCAAIUiCCAANeAoJsZrB4NQb7ZbQ4IfUEmVKJMSAVE5gCTM929hTO0VjKLY5KFaEVNNtajWKUdM9SYpf2tvc2yoI7NxR5wAkATeVHpbnBNG3NKqt4dGYKyglOhN4nUidKFb6GvTFWxdxW8+LyBTOCcWVeyhQUmLgd4kec2EcRWrb22D3y1h2xc9mSSQLx3hqbCR7+FObbw5Gtg6k6EeRp3jlRHxMbE3d3e9S3VYfGtDDPAwgkkIe59nnGo5SdRFM+MchNUt5NjM4tktOgEapVxSrgpMEEEeNKWycZiGD9Vxau0hMNYmT3wNAqb5oKdZ0N6lJ11L4/M9ugfxmKSRxNiRbiBwB1PQVEhM5VJURM9AZgn4a2N+VVXFKX7JKYBg5gLiIMkExPw0NVNurcwjLRSSlGZeYZAsATaQIOUTEi4FeR8SwSyxi49zoumMbLJSdbRa3DlpEUSwipHhS9snaiFpEECQDaePEZtQeYNF8M8ZUI4TP64189w+rHnqRk1aN8Yc1j6VF2SYBMWHHhWYp2LnlcDXyoDjNsJStKFDtXlHusJICERqp1xVoHE8OVegtU5Ug+lBUPsJT3iLSLJJ18BSrtVrDuBQbcRnI0Jg25AgVdf3u7Mtp+t4ROdMp7NtS2xwguA8+YFCt5sWXLYlptYtDjV0mRrIuK6I45wa1E1PUKuOwRSMwIiYPAgzyqJnFKbVmQqCL8R6VFikZTAcK0TYL1BPX7yetT7PSSu2mlriu1pJebcag/sfflZUnOJCeJm3C4mnTYOLLwU/cJKglBI1HE+FJ+B3XzEKU2rsxew141f25vcEI7FtOQjupSREVxZIxlKoIE2uoY2zva0y5lUZygyB40gbZ3sS65myrhJsLe+l3bC1qdJUq/Hx/OocPgs8gAk20+U134uCxpXILfoHjvY2qxbWAfvSLeAoFigCvMkyknlBqRrZyc+VWZPQyCeAgnrWj2DXhlBUEomCTw8RXTGGOL8oJ0dc+gz/Mxv7OH/wDnrKz6DUgPY8DSMN7+3NeV2Q+lHm53eRnVcQ2FAg6Ggr6VJURMRx4R8KOqpZ372OcThy2lxTRJACwJvNsw4oJsRyNLkje4uOVOjZWNbFi83PLOnj51GyubhQUOJSf1086BbjbtKwCXgtbSluqBIaRlSMubQHic3CAIAA40xoYgGLfHWah67HSntuebRTOX19K9aaJ9mxiBbQ84PhUmJT7NbsK040aUDflF7aG5WFeUlTqFZk2zoWpClAkk5yk965MTpJFGW20NIShtIAQkJQgcEpFgI8qIrIPCtAgVkkLfco7PwigpS1wVKgW4C0ChW/O0uwZC4JAlRiLpb7ykieJSD5Typk8KA75bGTjcK4xOUm6Fzo4nSeYuQRyJqGaONwUZ9LXsCk9VnOdpbtss4RnHYRa2n1JzokJ7xV3oczSgFCc02GhBkxWba2S5tDDZ3G2UvpaL7LzP+W+gCFtlJPdUklOkjjpVnYmHWMC8znUgNOEOIcuWDkKnbx3+8CUqMiHAeBNQ/RFtQAu4MqzICe2ZUUxwSl1IB/aSr/ceNck5ZIQlNPU4P2f/AD9Ruom7M3kxGDw7HZ5EJUpw58gJMqTmAJ0FtOM9LdP2P9IWHQyhzFuFClJSSkpvCgSlYQkkqQSlWgtaRcVLupuMy7s5LGLTnGdxSSFeyVLMKbIAuQAZiLngaQMH9FGLefebCFYdhKjkcfglQEgR2Y7xMzIAHnXtwknuiWS602O5+mrCE9zD4pYmJhA4wIGc60wI3mwOLRDyFpbKlNziWFJQVjuqSFqBQFSSmCRJkXqm79GOz1uIcW2cwSkLShUIWpOXvFOXU5b5csyZF6bk4VsN9kEJDcRkyjKQeYNjVNRJYewP2Rs04fM1ctzLckmAfugkkwOF7C2gFFCmtEpCQlKQEpAgACAANAANAK2dVaps6op0kVXmpsKqbX21hsEgHEvIan2EmSpUfhQmVHyHGibVUMLu/h23S8llPbKMl5UrXJnRayVAXiARaBoBRCVC5ouaSFZf0uYEOBsIxSiTls1qSYSAkqCjMi0TfStnt7dnYsKCHy06kEyAW3UkJmMioDhzQnJeTPKas727g4bHupedU6l0AJK21gSkGQSFJUCoSQNNegjne830R4hGVWE/x0kwUKUAtPUlWVKh4ARbWafWQ5FHS9n4TFobIdKXSCRmRooSYkD2VQUgzaQeFL7+DcKiSFZbJlKJM2KpuZURNzzJsK1+jLctLDSvrmGPbZiMrmRTeXukFISSCbCSqfK8uz7aENhtCUpQkQEpAAAHAAWAqc2pI6MMZxezF3Ya5sRcTcgwcsiACbaeU+sm+GGCsOISFLQQvvSY+4tUDUgTbTWpWLOA25m3j5Rxmgu9+8TeHLbriFmStsAKABSAFDXQkEQRooFJ41x8RfLait/Q7JdbZPgG0oKAkxCZTBlDiT+HkoU04SFJkXBHCgTWCaRkCRCFmUkaJUbggCwmeHGiOw8GpDq79xV8vJXMeNfKqPNy7PoNN7F7EIBsRagW8Oy0vIUhRyd1SUrAslK/aChxSYFMzrU1WUg11XKErRiaaONYjcnEoUTlbcQJu2sGZECRaNKM4JpxtCApJJSn2ZvHLranzG4NBF0TfgkSTQ1ndPOrMr/CTM2jMennXVLinOkwajFWc42bshx90oaR7RnKPZQPHhXUNibrN4cAHvHj40awmAbZTlbQEA3trPU6mraL0uTK5uhdZG6nKiAYtauJ/SWk/XADxTI6kcZruGJ0rk/0gYXtHEjNl4TEwJ49Krw01DKmzYK4sTtn7J7dxKAVKUoXCElRzcbDhBF9BTUrd/CMolzD4nLEFzL7Mce6belU8U9iNnYRRYVlW7lSrEoAujkCfZI59aVsNtl8PLxJdWpc5lEq9ubEECx9K9PTLN5oy2J3K6Du08Egt52ne3bGgV7afBXAj8KqzCw40puc8oJClCDI59RpQNOK/wAZa0pmTJQPZUOJUfugc9aKbIezz3QkyYAFgDy5jrSZYuMbZRWx+/8Ap9VKsdJkxh58R29ZVr6D2Ql7HgcRhz/79ZXo43cEzzM/+RnV1VBiESkjpU6q1NM+hIAM4MJJMqM8zMcbdP7VLiFWNXi2JqJxocuFc2g6tRUeTYVqw5erDrQgeHM1BhWx60UxlJUWCqa9SbVjSBb9canW2OVGlitoqqXVIqUCQdMxIidDeDHGSb0RU0P0TUQYTpHEe+pzxOXR00apI5tvrvAyzjmWVJJzpSHpBKSjNmazZZUqClU2PdJEQaMM7qYZl3640hxTucLzJOYwuUuQCbhQWonU2EaRQbGbIaVjziCk9qHhCs6h7JCRYGIyiIiulhhMae815XxDBlhp5b6/Vu0n/I0ciZR3ZxQWyDEQpaIGncWUgi51AB86KFVDN38OlCXUpEDtFGJJ1g2k2F9KK9mK9zBGoJfYVtWRk1oo1Y7MVoWhVmapIqhV69cNTNNDlWLaHKlH1KyBs1LNeoZHL3mpS2KyjHJWQ5q8KqnLY5VqWxRRmpFZyhW03IHWKOFoUH29g0KbII95HwNY0UjNIU2cQCpdyTlWRqIKEmfagCdJ0NuVcz+k/HdtjciZhpKUAcyQCYB496/OuoPbMbEQFewR7a/vNgn739qG4PdzDLxSXFt5lzGZSlE92AJlVzFpqbWnzdhcuRS2QH3AxLhBwzuYtqSktLvCFZZLcniJjxFdW2RIbTn9oWJ5xxq0rANx7A5+dShhMae81864TyZnkpL+/oU1rTRrNROQKtFlPL3mo14dPL3mqSwzfYxSRVielTcK2ZZHL3mpFMp5Uvhp/Y1zTZXKrXqIukXFWmmhmjhHM1sphMi1a+Hn3Qa4kDokVzTfRWV9pXCSL+I+ddTLIg295pT3w2S04lsrRJCjHeUPgafDwsnPqNDKkmBQ1YpQe6q4BEpvwgyIpN2psZsa4dM5rlCykel66phtnN9mnu8OZ+daP7Mag933n51XHiy45PS/5Hlkicew2ECJ7pTIvPEdedE22h3YMgdKeX9hsEXRpp3lfOvU7GZ7vc/5K+dXniySXUXnRM+hU/8AUbSEmB9XAnlD1e0e+jnZzbS8UW05Srs5uTOXtI1J5msr1sSqCR52aVz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3802" name="AutoShape 10" descr="data:image/jpeg;base64,/9j/4AAQSkZJRgABAQAAAQABAAD/2wCEAAkGBxQTEhUUExQVFRUXGRwZGRcXFx0fHRwYFxwaGhoeGBwYHSggGxolHxcYITEhJSktLi4uHB8zODMsNygtLisBCgoKDg0OGxAQGywkICQsLCwsLCwvLCwsLCwsLCwsLCwsLCwsLCwsLCwsLCwsLCwsLCwsLCwsLCwsLCwsLDcsLP/AABEIAJsBRQMBIgACEQEDEQH/xAAcAAACAgMBAQAAAAAAAAAAAAAFBgMEAAIHAQj/xABHEAABAwIDBQUEBwYFAwMFAAABAgMRACEEEjEFBkFRYRMicYGRMqGx0QcUFUJSwfBygrLS4fEjM0OSoiRTYiWzwwgWc4Oj/8QAGgEAAwEBAQEAAAAAAAAAAAAAAAIDAQQFBv/EAC4RAAICAQIEBAUEAwAAAAAAAAABAhEDEiEEEzFRFCJBoQUVMmHRcZGx8DOB4f/aAAwDAQACEQMRAD8AcvpdW43h0PNhdlFC8puErSYMcYUBfhNchwu3HwpKu0cBBuCpUEEEeevursm9mJzreSq6GQmxAsVIKlq6nKoJH73OuI7ZbW24DBgRKeI7pkjzBBHSuTL9Wx0Yum5Njlvkdx91KstocVqCItPj60IG9b4gKzFR0JcWAZ4wDFEsO9mP7oI6jmPWqWCfKn1MJCVJUomTP72Xhc1mNummroo0vQK4N54DMt5xSjyWoDyE++raMe6fvr/3qoq3sRWYJA4f3mr42IEESZjXlapbydsy0BG+24uOf71fOtszxXlC3J/aVx040YbQFoJHWKmYWhIBMT7+Gvv91ZRlkWGYcEgrWSB+JRqbC7MxCj3nFJTw76pPyFer2qbhCb8Sf1pVR7FuESpw/AeXKtCmFH2kNj/NWSBeFyfefhQp3ESbOOjrmnTzqkHsx4nrNWGsMYkkCaG2wpIq4hbwul1ZH7Zn40OddcWQVOPGOHarHuChRrsx41Sdw06a8qxNobYHYzai03K3DHDOQPOCaBNbZeW9mOJcSLQEqXEk2AE6cz86ZHdnNrsuR0zG/v8AdVZjYjaSDky5TPeVMm0FMWgQTEa1SM0k7Cky59qPAd4uKgSSlZHuJ86I7Exy1qJLjgvYFR6dYoXiHJtoBz4xVndZ3MTa+Y6+n51GTekeKVjzg1r4qP7xPLQ36+6r6VqjU2jRao/i1saH4Z6BJ9Y420qRePAOvjbX0j4864nJnRpCYdMG54nW8m2s6anyqVTqrwTrpP8AWIv41QYxQVxnw6eHUVMhc66+R0SBblSubF0lgE8yNfvHiFcvAVqcQZJB9/7B09ajKoAvpPpI5mhGN2yEzB4+lv6Vicn0DSvUKuOqiJPqeCuniaruKVI7x48TzPW/DTlQI7ZKpv8APQ1ONojn7701TQ3lLrylCO8qI/F0FxeqjpMe0oD9rr0NarxqY1/WlUXMcBMfGNJpo6gbSPMW4oaKV/vPl8KEZXXnUNJcWM5iQoyBBKiL6gAmpsTjBe/wr3dnEpGLQVaZVQOZI+U114U7OedN0dKwQSgBKZygQJMi3G95P5VbbB66mDfWSRJPTnPC9AncZcgKgcj15z4TV/Z2OKu6fXnH510RnQ0oL0Lyud5HEgTbqRHCPOtFPnnz/L4VI6qATaY9PDyqni3o/tOkUzkKo2erdPM8ONaFw9fU6WPzt4VC7igCQDe/68KhGLuRr4D4CkciiiSuLP4j6n9RQTa2DWsSlakK1kT6WN/HpRdSpBi/HU8o8/KoFDw/qSfK/wCdTU3F2ma4p9UImIxGIZVmzODXVUpIiO9JgWPH1qHaO2HHFJUFrByhOUKIgpnQGxsR+czTbtFkKBmB48eNoPzm1JG09kqbIKZKAbgXhJ9rJ0H5W5V6WDjNSqRyZcFbxCO6GJdzPy4sjuwFKUYMrnoBpYVle7nqVmekEjuQocR3+XhFZVJJXsc4+7aQMJi3XHrYbEwQs6JdCcqkq5ZhceY4Vy/e/bYfxGcNhDKRkRPtKAKjKraGZjhevojHYNDqFNuJC0KEKSoSCK+a97NjtJxjzSUkIacUE5nFGImPaJF+7fka48kaZXG7FtWLUkStOZvgUmIvqk6wRamX6PNmtOvdtlKG2tSonvdNb3yj/dyqjsxaHUlJSEqA7yOXKOhsZo9hUIDeRMJAiAOfAQONzSSnVqi1WNeN2syk9wTOvPy4aHShj201KJ60LXgy2shWusDh6VFin0IutYT4mKhbZulB3A4gBsDiSRHn8qgxaI0Np517uYtLziwkhcJkcYuAfWR6Ve3iaKFx08uPz+FNWwvR0DJ6nS9Q4h0Ad6fStC7F+FC9uYzuEAibenE+nwrEtxjbD7fLilJZYUvLYqKglPrBqwvaTmhGFSfwl2feB+VAt32u2SUSeySYAn2lakmrGP2Y+lSfq6UqSUQdJC+ZmPlrVXFXQoY+2Akf4rZQD99JC0H94XHmKt2PeHEC4oS9hy0k6FzIMyUizi7gjJ5C+o91b7Nw5T3UBSAdUKuEkjRChaL6UrSN2LmIiqL5MWJ9avu4U8fC5/U1AWbUrRiBqnYNx51dwuLDZtBBT46VC9h+I/RrEYBboOkjw1NZtVMff0DSNtqcVlbSVHkOHjwqZzD4kiSlA6Ff9KB7OwL5OUS2JuoXM/lUG39nrbWAFKOZIglRueMVLTG6TGuVWxhwuPcZX3rcNbeR91NzGIzJSeBE/CfhXNdlJeJyKClA6gySJ0IJ43p93bYVkUlV8pI8riufiIorib9TXa2PKU35fOkTF48lXnTHvgsi3l8aXMLg86pAmALTqapgilG2JlbcqRb2fhXXPYgRxJtaKIvbKcAntW+Np5HSrmE2G4tAzrKEfhT+Z9aT9u7KUh5aRMT3cx1SeM+VbGanKrNcdMbouYl51vWFC9xVI7VKqiw+De0Tmgcbx6mpWdjOuaJ8T410eRdSD1PoY3jSTabyNeetbdqtJCkGFj2Tex4aUXwW7hT7UT/aq+OwQKgkcVAW1uY4eJpVOLlsMotbsa8DtIjDl9WHxHZJTKnu6Em9zBIJAPEAzFb7K26244C04kiRYSDMwZHDjaNZPCj+9by1YH/pZltbbiUpAkpbUFwAZCtBY8q4zhEKViV4l52/eWTlyqUv2gFJCQmCbGOlq69MWZzJXVHelq7pPQ/Ogu03ojQ3/vH6+dGGFyzJ1jn4QeXn40qbVekweenS/wAfgalLZFonofUriP1a97m3TXpUa8YlJhRjXmdOgvqeXOoJMQJ6+nGPIetE9nYZIIDaFOLJhSgBIIGmYwlPMCR51OrHut2ZhMQFHuqzDoRqYi4JjT1jzsIc4T6xrEHlz1oVtzbSGe68h1pR0DjagDYyEqjKo+BoczvAAQQc6PG+UTF5vFtfzoeOXYxTi+jD2KuJPgInXSdevjS9tz2b9eHLwm2moouMalaZSoEefv5H5UtbcxOtj5HSLW5cLeFGPqZI83RSMzxTYnJMDj36yt9zhd79zUR+Pnesrti9jimtzvprjn0rbvpVi1PLENFpA7gCVLdJc7pVExlQVKOsJSBEyOx1zz6Y0HsGV/dDhBPIqSYJ9CPOjJ9JPG/McNOwVOFa2k9ihByhcq7xibeHOfWiG5+Mdw+LAfJWkpUlJJkZxdMcjr60Tw+MJQhtNkpBsIvJKiSTcklXoBVd5KAQCsAnTMRrNoPTh4Vz829jp0FvFurUpcKCM3ecWR7IvoOKuA4WJ5AreKwCFEktur/8i4MxHMBUekU24HB9upCVGx7yuRypJ+Iodj92EfWFLCnCSSoII0J1703SPlc1kHRrGj6D9kJQMW6CVAlDaZEEQCtYM8e830o1vMgKcMc/18Kv/Rnh+zwS9J7ZZMfsNx7gKFY5K1OE9TTzdogvqYtYnCFJOuU+fjQPaeDRlglQJ4pjvDWJIMCuhJwwIuB/WqWP2GhzoedTSopqEnY2BQ2FAKWgEzBPSNct9KYMM20NVAzzUT7pA91FMDsEpIzkKA0OhpiwjGXhHwtRTb3MchfwmGKrJbN+Sco87D86vHZyU3gTRYnWqeJc8z6TTJULYGxmHocWaN4s1QyTNLI1AvEYUFJBFp/uKtbvYWCqCPagk68IiVVs8I/XhU2wXsql880z5fKahmbUC+HeQQawa27pE3nUTH649Kq43HYgWCFA87cOtMbL/HqTw4GRzBqRxAMTMzy6TwEcq4lN9To+wr7Owbypzkif1bieNHtlJCJHE3vHKpn02Oony4+FjXmGbiLg8ItoD/QUspNh0Qr71pJX56dLf0ofs1khQ09KM7VRmUSf61ps9ASZ8ePI2+FWjKoULpuQQStaQbEg/mT0qpiMao6pV4xznSmNhsRJiYi8fLp76nZAi0RAPqD48veeNQi/WhpSrYRSy64e6hUdRFFcFgFJ1+Hzpke5Tw0Os/oHh6UOxi45enPyrXlfQ2CT3KWNgJ4cTbketUt3cD2uKGsISVdJPdTJBt7RP7taY5+r24KpcxBn7qEz4lVjxv0rq4aNyVk8rDDmHWhRA0sQTrF4Jvr1rxAWpUEAgEGSJ0k8eGlFHbmOXECPW5J/oa3Q2BaJvf0HDT+9d3Ld7GatjXEqAaUTy1ibm50GnC1JGKckz+v6ammvb78IA+XUflSm/Y/r8qXK9zYLYu4BrMggEieIMHgdfDSxjWmvYCwy3kMACTqNT4QDqbml7ZFh8LePnp+hV90QIBFoHqevGPzqayOLNnFSVMWfpox7zgbYbCezcg+xKi42okBKge7IOh1vXM9nYZbLRWslCitKUt2JUCTnMAz3cvpPOuv7WAWkpcaQ6LwlQtHDzuTbn0pTx+DTBDWHbbMZc5mcpOgzE24610RzJrc5nhaewI2ZilAyCOo8eUjqf6RU+LcKzfyi9hHIUZ2PsSQZ08hfTXlc+lEMRsNrgYgcxGp9OFSc1ZdRspbot3dt+Hh+3WUV2HgEpK8h/DeBwkeYrK6IvY55x8x1+qm1NnN4hpbTqcyFiCPgQeBBuDwIq3WVc5Diu2fowxbS/wDpsrzcyLpSoftBSgnzGvIVAvcLaBB/6czwlxrhf8es13GsqTwxuyqzSSOQ7D3JxqWkFxkIdhUp7REAqJtKVGbQbGrI3RxqgEdklAJkqzIgdVQoqUeAn1FdVrKzkRM5rFrd3YKsPhy3BKipSiSRJJgcDySKGv7uP3hM/vJ/M071lM8aF1O7Ocq2BjAbMz1zo/NVWcPsLEn2mSP30fkqn2srOUjXNsSfsB7/ALdv2k/zVuNiYj8Fv2k/OnOspuWjNTEpzYmI4N/8k/zVRd3cxR/0v+aP5q6HWVjxo3Wzmbu7GLP+j/zR/NUad1cX/wBn/mj+auoVlZykHMZyh7c7Fn/ROvBxA+C9OlRYHc7GpdJLEJIEntG9dPxzpFdcrKSXDRkqdjRzSi7QjYfd/ED/AE79VjWeiqsnYz4/05HGFJjQjQ+VOFZUfl+Pu/b8FHxU36ISTsJ8n/LI/eR+Sucfo1O3sZ4AjszN/vJj+L9RTfWUfL8fd+34DxU/sc2xu62KUTDVj/5o8o71Yxu1ixqyQb/fRx42VNdJrwGm8Fjqrft+A8VPshNRsXED7h/3J6anN51MnY78+wOPEcY/8uc021lJ8vx937fgHxUn6ITTsZ8aN2mYCkRQ7HbvYpWjXD8aP5hXQ6yj5fj7v2/Bq4uaVUv7/s5Dit0ccdMPP/7Gv56J7mbs4tkvdqzlzZIOdBmMwPsqMa10usq8OGhHpYjzybsWE7Jdt3Ty9pOnr+ulbDZbumSB4jr18KZayq6EHiJdkIG0thYpc5Wp4wVo+dCf/tTGnVnhH+Y3Hpm8a6rWVN8PF+rG8VPshA2Zu9iU+01Gn30H4Koh9jP/AIP+SeHnpYU31lZ4aHdh4qfZCY5u+6bdnpp3k6nztGnrVZW6zoVIb96desq6m/hyp8rK1cPFdzPEy7IRDu8+NGhAP4k8v2ucegqF7d3FEf5fD8aNT+9XQayjw8e7N8VPsjnOzt28WkrzNRMR3kRx0hXXjWV0asqixpKibzNuzKysrKckZWVlZQBS2u6UtyCR3kAkawVAH3GotkvypYzEpASRJkgnNNzfgKh3tcy4ZR5KR/GmlPA7yqZKsuQ5o9qeE8iOdADhtZ+FtpzKCSlZOUxJSUAXF/vGtWlLcw9pUc5ETBUhDpETa+UR186UMfvGXlJKsoyhQ7s/ey6yT+GjPbf+llXMk+RfvQAb2W2oKWcnZoITCZGozZjCSQJBSPKr63ANSB4mlHdfFw1iVoA7iQoAC0hKzoPAUL2Y6h5whx5KFEe2sSVHlJIA8PIaUAdDmhGzdqqcUgEJhYmBMptNyTfloKojd1zslIzoIzhSRBymAQZTwJkHj7Ipf2Yo4laWxlkie8JAgeHWgDo1aKdSDBIB5E0qbZxasIw0wFQpWYlSbQnNMJ4j2onkDpwi2fsNx1oOAtpzCUpKfaHAlXCddDQA50FXh15z/hkqzyHcwsnNI+9mgJtli9+c0D3U2uQ8GbhKpASfuqSCbchYggcY6zXxWIH16IGb6wi8X9tPHXS1AD9Na5xMSJ5TekvfZ0B8BUXaETw7y7idDp6VLsnZTzhbeOUArSslROcgEGfZ4gc9Dw0oAcCY1rxCwdCD4GkFe0/rT8KWlKSTlKyMqEjQwSAVH1k6wK82i6MO4ktuoWSJC0RIjUKAJkaa6+VAHQayoMDiO0bQ4LZ0hUftCaX98tqlvI0DGYFSoOoFgPAmZ8I0JoAPYxwdm4ARISrQ3FjQzZikdsjIlKf8Jc5QBxa5UCRsh1TAeSEgZcwSLKyEapI0JHDl6VJufi8+Jjk0v+JqgB0JrxDgOhB8DSJtHan1jEFsqSEZylOc9wBMyozYmxI8gIrTamVhSFNvIWTMKbgKSRGsE2M+BggigDoFaB0TEieU3pT27tpSsMwrQOg54tJTAKfAmfGOU1W2Xs5L7codaz/9oo0jTjI/aAoAeKyosI2UoQlRzKCQCeZAgm9Udv4Z1xsJaMHMM0qiUwbEjhMGOnlQAQLqZjMJ5Tet6SsfsjsWlKLrJKRJbygSBqASq58r1d3K2gV9oiZSnKU9M2YEDp3RbqaAGiar4nFBLa1iFZEqNj+ETE1zthwrcyIErUSkgWzSZOY8RaT4GaMYnd51CFuLLUITmyiSDkCiTdIg3geJoAYtn49S1lCsp7pVKQRoQIMkzrRKufbLaOKWUjJ3Rm74niBa1Wd5sSpnsmFHMlDSfBSrpuOIGUQDz8KAHVDgOhB8DW9J+B2QHQhbL7SiCCYTBTz0JKT0IvThQBlZWVlAGVlZWUAZWVlZQBlZWVlAAXfFrNhVp5qR/Gmhu42BCEuhQBuk3E8Dz8KZcbhQ4jKSRcGREykgjUEcOVR4DABrNClKKokqjhpGUAcTQAtb9YALLISALOGwj/t8vGvRh/8A0rJ1y/8A94pjx+zw6UkqUkpkApjRUTOYH8Irz7NT2PZSqJmbTObPOke10igBd3LaDCMQV2ACVHjYBU/CqG2dg4RSVOMOhCoJ7InU8kpMKSTyuOlOGH2WlIWCVLCxlVMC17DKB+I31qD7G5OKjqlJPkQAPUGgAPuSHEZ2lElASFJB+6ZIgcgeXQ9aD7qMBl9DizCSkgngJE35aU+YLBJaByySdVHU+MWjoIFVXNjpklKikEzEAgE3MSJF+ExQAtb5YYPqZcQZSUqSCJ1Sq48dfQ0b2PtVpGHbStWVSEBJT945RHdH3pibc6IjZqOyDZkgEmSb5iSSQREGSdPDSq32Nw7RUdUpn1Aj3UAKe7uzVHGIcIi61kcgQfzUBXmLwJOP7Th9YR/GkU84LApaByySdVHUxpPIdBAuarL2Okrz5l+2F5e7EghWuWYkc6AFnfjAlzEJjg2Pepfypt2YJYa//Gn+EVpjdmBxWfMpJgJ7uXQEke0k/iNWmGghKUjRIAHgBFAHMNn7DRnAfK0oulRT91QteQbSINqMO7tYBIn6y4f2VoUfRCCabMVspKlFQJQo6xEHxBBv1EGoTsUGylqjiEhIkdTBPoRQBewTCUNoQj2UpAT4AQKUd+tnFx5tV7oI/wBqpP8AEKdEpgQNBUGNwiXUwrgZBGoPMevhQAFw+1kJwiUGe0DYRkAMyE5Z5BPGfztQbcjAFrEmeLSvcpumdOxR95aiOUAT+0QJ9IqTAbIS0oKSpRhJQAcsBJy8kg/dGtAHPxsRPbEOlYRnUFlOouYIkG0wdNKLL3ZwAE/WXD0StCj6JQTTZjNmJWrNJSriUxeNJBBB8detQfY06uK/dSkfEH3UAVX8NhBhmmFklpSZQTM8DmzAd09/W2saUp7R2AhtaSw92guQUq7yCIiVJMXmxtpT9iNmIUlCRKcgypI4JtbvAgjujXlVcbFB9paiOQATPiRf0IoAn2G+pbDal3URc84JE+cT50J30ccKUNtqKQvMVFJgkJy2kcDmv4UxIQAAAAABAA0AGkVDjcGl0AKkEGQRqD0m3kbUAc+b3dY7ArLx7aDDaSPa4AiCrlJtzoxuJgy2t4HilHxXRs7ESbKWojkAEz4kX9IqzgNmhokhSlEgDvZdBP4UjnQAlbt4Epxja+al+9CzTtthM4d4c21/wmocNsdKFpUFLOUkpBywJBTwSCbKPGiRFACHughOHdUVmApEA31BBiju204TEBKHVQcoWhYkQF6d4jKJjQ+lWvsRIslakp4CEmByBI08ZrdzY6CE5VKSUpCOBlKdJBHU3EUAIbuyzh3czD2bIMwcSfGUqgkHS44giulsqJSkkQSASORIoe3sZMgrUVAfdgBNtJi58JjpROgDKysrKAMrKysoAiffCYkG9Q/XxyNabTPs+f5VSCqhOclKkWhBONhH66ORrVW0E8j7qoKHhUZTWcxjrFEI/aQ/Cr3Vt9oJ5GhflVbEPqJCUQOaiLAdOZ6aUrzMbkxDZ2mkagjraq42+0dLxyIoc1s1OqpWY1XfXpoP7cqkUwNdPL9f06VnNmYscLJ3t5kJmUL93XmelUHd+WkkS25493wveqG0xwj3j4adaEYHAB17ok5jI4TYdZPwPSoZeLlji5N9Cy4fHQc2z9IzOGKAtl7vpSqZQAM5CRmKlgJuePI0db3hbW0HUArSpOZMEX6TMTNvGkDezCF1p5LaUFREBxSS4tx8aAJSFBKEzluLFUgCJKluLvM5g21NY9DiGcsIzoiCJJRlMXImPADlXMuL4jLg14n5k91XVEXjgmP+0/pbYw6Ul3C4lJUVDKQ2FDJF1ArsDNucVmzfpiwLpSnK+hRMQpHWB7JIM305UqbW3h2biShplt19cpSA20opSIgBRUCezH4Ug6aGiW5v0bdi/wDWXQlASVFpoHMQFCAXFDugiTYTqLiIrtw8RlyY/NFqQcuF/Y6k1tAEA5VCeB18+Rr044cjVKIrWuxN1uHKiXjjxyNeHaKeR91UFGtJrNTGWGIS+0U8j7q9O0U8jQ1Neqo1M3kwL/2knkfdXv2inkaGAV7WamHJgEvtFPI1n2inkaHVqpUA1mphyYF9W10/hUfSq7u8CEiciz6acTc9KDOuGbGPIH+08/jQnaWLzghBmZHd9rNIHdkgCIV5jUV5nxDjMuLSsb6vctHhsfYYcPvm2peTsXgYm4Gh0OvuomjbSSYyq93zpUw7SUBMA8omSOhMmjGGRxryl8X4meRRi1X6IJcNiSug39oDkfdWfaCeR91DSaGYvbiUEgJUqOXPzr0Hx+VepFcPF9BlO0E8jWfaA5GkLHb0PD2GRHMmfSgz+/D6Y7iSeMcqZcdlfR+xvhkdTVtRI4H3fOvEbVSeB93zrmLH0htz32lagEimjZ21mnRKFpN9OIpHxvELr/A3h4UMx2qmYyq93zqNzbaU6pV7vnQtxcGeB+ND4lz3xSP4jm7+w0eGg/QPubwoGqF+751GreZAE9muOdvnQlxm3jQ7amLS0iJF7eNJ8y4jv7FPC4q6DA9ve2nVtz/j/NQbaH0pYdr2mXjrpk4eKqUsRje6SeOnhXP9t44qcIBtpXZw/FZ5vd+xNcNBs+gtyt9mtpF4NNuN9jkntMt+0zxGVR/Aaykr6BUQvHfs4f8A+esr14u1Zw5YqM2kdL20qAnlf8qHpxaJgqTPiKIbaRISfuiZ84j4e+qzITluBbpXNk+otja0moVOleOEVuWxFrHpVdRJMcelKx0RYh6AYNa4ByZPXj41BtlByxzqRuEJSE3JgC/Enr5nyNT9Si+kIqdFh41A85wANL2198MPhnSzlU46MpUE5RGc5RJUoc5yiSBfSYkXtx5xhD7bDZbcSlSM70LObQZQg38DW7iJG+PZWZgH0HDy8YrMBhClAREFxRzETZCRcT5kDqokaV5sTGYpa8r7aWhlzJGfOoiYPhqKLYzEJbbWs6JSpR8EpKo84ry/ilrCq9Wv7+5TV6FHar7baT2q8jcaJUUAAXJUsEGPMagXJFcT3xUHX1vLYcYzJBb7XOkOIQAfvXSQLATBsAebfvRt5pxDwceS2lBQkKjOoqUCp4tIzTmBIQkmyRJnvCkXeDH4RSEBnO4szncWRnkg/eTdUQBdRBvE6mvwvhJYVqldv9iU5eh1v6I8A0xgEOgALdBW44YFgVWJ/CmDryqriPpXQXXAzhXnmG5CnkEe0CBIGmS4vm4g6Uubl5sTs/C7PQMqHnHlYlwTIw7a5UPFailEjlprXXsNgGG2gyhpAbCcgRAIKQIgz7ViReZk17MYpWTtsW9lfSBhXkgkrbJAMLAJIMCQEKVaTF4Mxa4lkZxSFpCkLSpKhKVJIIUDoUkaihm091sE9deFbUbd5KIUCAAIUiCCAANeAoJsZrB4NQb7ZbQ4IfUEmVKJMSAVE5gCTM929hTO0VjKLY5KFaEVNNtajWKUdM9SYpf2tvc2yoI7NxR5wAkATeVHpbnBNG3NKqt4dGYKyglOhN4nUidKFb6GvTFWxdxW8+LyBTOCcWVeyhQUmLgd4kec2EcRWrb22D3y1h2xc9mSSQLx3hqbCR7+FObbw5Gtg6k6EeRp3jlRHxMbE3d3e9S3VYfGtDDPAwgkkIe59nnGo5SdRFM+MchNUt5NjM4tktOgEapVxSrgpMEEEeNKWycZiGD9Vxau0hMNYmT3wNAqb5oKdZ0N6lJ11L4/M9ugfxmKSRxNiRbiBwB1PQVEhM5VJURM9AZgn4a2N+VVXFKX7JKYBg5gLiIMkExPw0NVNurcwjLRSSlGZeYZAsATaQIOUTEi4FeR8SwSyxi49zoumMbLJSdbRa3DlpEUSwipHhS9snaiFpEECQDaePEZtQeYNF8M8ZUI4TP64189w+rHnqRk1aN8Yc1j6VF2SYBMWHHhWYp2LnlcDXyoDjNsJStKFDtXlHusJICERqp1xVoHE8OVegtU5Ug+lBUPsJT3iLSLJJ18BSrtVrDuBQbcRnI0Jg25AgVdf3u7Mtp+t4ROdMp7NtS2xwguA8+YFCt5sWXLYlptYtDjV0mRrIuK6I45wa1E1PUKuOwRSMwIiYPAgzyqJnFKbVmQqCL8R6VFikZTAcK0TYL1BPX7yetT7PSSu2mlriu1pJebcag/sfflZUnOJCeJm3C4mnTYOLLwU/cJKglBI1HE+FJ+B3XzEKU2rsxew141f25vcEI7FtOQjupSREVxZIxlKoIE2uoY2zva0y5lUZygyB40gbZ3sS65myrhJsLe+l3bC1qdJUq/Hx/OocPgs8gAk20+U134uCxpXILfoHjvY2qxbWAfvSLeAoFigCvMkyknlBqRrZyc+VWZPQyCeAgnrWj2DXhlBUEomCTw8RXTGGOL8oJ0dc+gz/Mxv7OH/wDnrKz6DUgPY8DSMN7+3NeV2Q+lHm53eRnVcQ2FAg6Ggr6VJURMRx4R8KOqpZ372OcThy2lxTRJACwJvNsw4oJsRyNLkje4uOVOjZWNbFi83PLOnj51GyubhQUOJSf1086BbjbtKwCXgtbSluqBIaRlSMubQHic3CAIAA40xoYgGLfHWah67HSntuebRTOX19K9aaJ9mxiBbQ84PhUmJT7NbsK040aUDflF7aG5WFeUlTqFZk2zoWpClAkk5yk965MTpJFGW20NIShtIAQkJQgcEpFgI8qIrIPCtAgVkkLfco7PwigpS1wVKgW4C0ChW/O0uwZC4JAlRiLpb7ykieJSD5Typk8KA75bGTjcK4xOUm6Fzo4nSeYuQRyJqGaONwUZ9LXsCk9VnOdpbtss4RnHYRa2n1JzokJ7xV3oczSgFCc02GhBkxWba2S5tDDZ3G2UvpaL7LzP+W+gCFtlJPdUklOkjjpVnYmHWMC8znUgNOEOIcuWDkKnbx3+8CUqMiHAeBNQ/RFtQAu4MqzICe2ZUUxwSl1IB/aSr/ceNck5ZIQlNPU4P2f/AD9Ruom7M3kxGDw7HZ5EJUpw58gJMqTmAJ0FtOM9LdP2P9IWHQyhzFuFClJSSkpvCgSlYQkkqQSlWgtaRcVLupuMy7s5LGLTnGdxSSFeyVLMKbIAuQAZiLngaQMH9FGLefebCFYdhKjkcfglQEgR2Y7xMzIAHnXtwknuiWS602O5+mrCE9zD4pYmJhA4wIGc60wI3mwOLRDyFpbKlNziWFJQVjuqSFqBQFSSmCRJkXqm79GOz1uIcW2cwSkLShUIWpOXvFOXU5b5csyZF6bk4VsN9kEJDcRkyjKQeYNjVNRJYewP2Rs04fM1ctzLckmAfugkkwOF7C2gFFCmtEpCQlKQEpAgACAANAANAK2dVaps6op0kVXmpsKqbX21hsEgHEvIan2EmSpUfhQmVHyHGibVUMLu/h23S8llPbKMl5UrXJnRayVAXiARaBoBRCVC5ouaSFZf0uYEOBsIxSiTls1qSYSAkqCjMi0TfStnt7dnYsKCHy06kEyAW3UkJmMioDhzQnJeTPKas727g4bHupedU6l0AJK21gSkGQSFJUCoSQNNegjne830R4hGVWE/x0kwUKUAtPUlWVKh4ARbWafWQ5FHS9n4TFobIdKXSCRmRooSYkD2VQUgzaQeFL7+DcKiSFZbJlKJM2KpuZURNzzJsK1+jLctLDSvrmGPbZiMrmRTeXukFISSCbCSqfK8uz7aENhtCUpQkQEpAAAHAAWAqc2pI6MMZxezF3Ya5sRcTcgwcsiACbaeU+sm+GGCsOISFLQQvvSY+4tUDUgTbTWpWLOA25m3j5Rxmgu9+8TeHLbriFmStsAKABSAFDXQkEQRooFJ41x8RfLait/Q7JdbZPgG0oKAkxCZTBlDiT+HkoU04SFJkXBHCgTWCaRkCRCFmUkaJUbggCwmeHGiOw8GpDq79xV8vJXMeNfKqPNy7PoNN7F7EIBsRagW8Oy0vIUhRyd1SUrAslK/aChxSYFMzrU1WUg11XKErRiaaONYjcnEoUTlbcQJu2sGZECRaNKM4JpxtCApJJSn2ZvHLranzG4NBF0TfgkSTQ1ndPOrMr/CTM2jMennXVLinOkwajFWc42bshx90oaR7RnKPZQPHhXUNibrN4cAHvHj40awmAbZTlbQEA3trPU6mraL0uTK5uhdZG6nKiAYtauJ/SWk/XADxTI6kcZruGJ0rk/0gYXtHEjNl4TEwJ49Krw01DKmzYK4sTtn7J7dxKAVKUoXCElRzcbDhBF9BTUrd/CMolzD4nLEFzL7Mce6belU8U9iNnYRRYVlW7lSrEoAujkCfZI59aVsNtl8PLxJdWpc5lEq9ubEECx9K9PTLN5oy2J3K6Du08Egt52ne3bGgV7afBXAj8KqzCw40puc8oJClCDI59RpQNOK/wAZa0pmTJQPZUOJUfugc9aKbIezz3QkyYAFgDy5jrSZYuMbZRWx+/8Ap9VKsdJkxh58R29ZVr6D2Ql7HgcRhz/79ZXo43cEzzM/+RnV1VBiESkjpU6q1NM+hIAM4MJJMqM8zMcbdP7VLiFWNXi2JqJxocuFc2g6tRUeTYVqw5erDrQgeHM1BhWx60UxlJUWCqa9SbVjSBb9canW2OVGlitoqqXVIqUCQdMxIidDeDHGSb0RU0P0TUQYTpHEe+pzxOXR00apI5tvrvAyzjmWVJJzpSHpBKSjNmazZZUqClU2PdJEQaMM7qYZl3640hxTucLzJOYwuUuQCbhQWonU2EaRQbGbIaVjziCk9qHhCs6h7JCRYGIyiIiulhhMae815XxDBlhp5b6/Vu0n/I0ciZR3ZxQWyDEQpaIGncWUgi51AB86KFVDN38OlCXUpEDtFGJJ1g2k2F9KK9mK9zBGoJfYVtWRk1oo1Y7MVoWhVmapIqhV69cNTNNDlWLaHKlH1KyBs1LNeoZHL3mpS2KyjHJWQ5q8KqnLY5VqWxRRmpFZyhW03IHWKOFoUH29g0KbII95HwNY0UjNIU2cQCpdyTlWRqIKEmfagCdJ0NuVcz+k/HdtjciZhpKUAcyQCYB496/OuoPbMbEQFewR7a/vNgn739qG4PdzDLxSXFt5lzGZSlE92AJlVzFpqbWnzdhcuRS2QH3AxLhBwzuYtqSktLvCFZZLcniJjxFdW2RIbTn9oWJ5xxq0rANx7A5+dShhMae81864TyZnkpL+/oU1rTRrNROQKtFlPL3mo14dPL3mqSwzfYxSRVielTcK2ZZHL3mpFMp5Uvhp/Y1zTZXKrXqIukXFWmmhmjhHM1sphMi1a+Hn3Qa4kDokVzTfRWV9pXCSL+I+ddTLIg295pT3w2S04lsrRJCjHeUPgafDwsnPqNDKkmBQ1YpQe6q4BEpvwgyIpN2psZsa4dM5rlCykel66phtnN9mnu8OZ+daP7Mag933n51XHiy45PS/5Hlkicew2ECJ7pTIvPEdedE22h3YMgdKeX9hsEXRpp3lfOvU7GZ7vc/5K+dXniySXUXnRM+hU/8AUbSEmB9XAnlD1e0e+jnZzbS8UW05Srs5uTOXtI1J5msr1sSqCR52aVz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3803" name="Picture 11"/>
          <p:cNvPicPr>
            <a:picLocks noChangeAspect="1" noChangeArrowheads="1"/>
          </p:cNvPicPr>
          <p:nvPr/>
        </p:nvPicPr>
        <p:blipFill>
          <a:blip r:embed="rId2" cstate="print"/>
          <a:srcRect/>
          <a:stretch>
            <a:fillRect/>
          </a:stretch>
        </p:blipFill>
        <p:spPr bwMode="auto">
          <a:xfrm>
            <a:off x="2195736" y="260648"/>
            <a:ext cx="4824536" cy="14763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60848"/>
            <a:ext cx="8229600" cy="4680520"/>
          </a:xfrm>
        </p:spPr>
        <p:txBody>
          <a:bodyPr>
            <a:normAutofit fontScale="92500" lnSpcReduction="20000"/>
          </a:bodyPr>
          <a:lstStyle/>
          <a:p>
            <a:r>
              <a:rPr lang="fr-FR" dirty="0" smtClean="0"/>
              <a:t>Les conseils donnés pour l’exposé oral de SVT pour diminuer le stress et captiver l’auditoire, restent valables pour l’histoire des arts. </a:t>
            </a:r>
          </a:p>
          <a:p>
            <a:pPr>
              <a:buNone/>
            </a:pPr>
            <a:endParaRPr lang="fr-FR" dirty="0" smtClean="0"/>
          </a:p>
          <a:p>
            <a:r>
              <a:rPr lang="fr-FR" dirty="0" smtClean="0"/>
              <a:t>Néanmoins, vous serez seul face au jury : vous </a:t>
            </a:r>
            <a:r>
              <a:rPr lang="fr-FR" b="1" dirty="0" smtClean="0"/>
              <a:t>n’aurez pas le droit à des notes</a:t>
            </a:r>
            <a:r>
              <a:rPr lang="fr-FR" dirty="0" smtClean="0"/>
              <a:t>, </a:t>
            </a:r>
            <a:r>
              <a:rPr lang="fr-FR" b="1" u="sng" dirty="0" smtClean="0">
                <a:solidFill>
                  <a:srgbClr val="FF0000"/>
                </a:solidFill>
              </a:rPr>
              <a:t>ni</a:t>
            </a:r>
            <a:r>
              <a:rPr lang="fr-FR" dirty="0" smtClean="0"/>
              <a:t> à une carte mentale ! </a:t>
            </a:r>
            <a:br>
              <a:rPr lang="fr-FR" dirty="0" smtClean="0"/>
            </a:br>
            <a:r>
              <a:rPr lang="fr-FR" dirty="0" smtClean="0"/>
              <a:t>La réalisation de cartes mentales peut néanmoins grandement vous aider à fixer vos idées, à les organiser, et à avoir une vision globale de chaque œuvre.</a:t>
            </a:r>
            <a:endParaRPr lang="fr-FR" dirty="0" smtClean="0"/>
          </a:p>
        </p:txBody>
      </p:sp>
      <p:sp>
        <p:nvSpPr>
          <p:cNvPr id="33794" name="AutoShape 2" descr="data:image/jpeg;base64,/9j/4AAQSkZJRgABAQAAAQABAAD/2wCEAAkGBxQTEhUUExQVFRUXGRwZGRcXFx0fHRwYFxwaGhoeGBwYHSggGxolHxcYITEhJSktLi4uHB8zODMsNygtLisBCgoKDg0OGxAQGywkICQsLCwsLCwvLCwsLCwsLCwsLCwsLCwsLCwsLCwsLCwsLCwsLCwsLCwsLCwsLCwsLDcsLP/AABEIAJsBRQMBIgACEQEDEQH/xAAcAAACAgMBAQAAAAAAAAAAAAAFBgMEAAIHAQj/xABHEAABAwIDBQUEBwYFAwMFAAABAgMRACEEEjEFBkFRYRMicYGRMqGx0QcUFUJSwfBygrLS4fEjM0OSoiRTYiWzwwgWc4Oj/8QAGgEAAwEBAQEAAAAAAAAAAAAAAAIDAQQFBv/EAC4RAAICAQIEBAUEAwAAAAAAAAABAhEDEiEEEzFRFCJBoQUVMmHRcZGx8DOB4f/aAAwDAQACEQMRAD8AcvpdW43h0PNhdlFC8puErSYMcYUBfhNchwu3HwpKu0cBBuCpUEEEeevursm9mJzreSq6GQmxAsVIKlq6nKoJH73OuI7ZbW24DBgRKeI7pkjzBBHSuTL9Wx0Yum5Njlvkdx91KstocVqCItPj60IG9b4gKzFR0JcWAZ4wDFEsO9mP7oI6jmPWqWCfKn1MJCVJUomTP72Xhc1mNummroo0vQK4N54DMt5xSjyWoDyE++raMe6fvr/3qoq3sRWYJA4f3mr42IEESZjXlapbydsy0BG+24uOf71fOtszxXlC3J/aVx040YbQFoJHWKmYWhIBMT7+Gvv91ZRlkWGYcEgrWSB+JRqbC7MxCj3nFJTw76pPyFer2qbhCb8Sf1pVR7FuESpw/AeXKtCmFH2kNj/NWSBeFyfefhQp3ESbOOjrmnTzqkHsx4nrNWGsMYkkCaG2wpIq4hbwul1ZH7Zn40OddcWQVOPGOHarHuChRrsx41Sdw06a8qxNobYHYzai03K3DHDOQPOCaBNbZeW9mOJcSLQEqXEk2AE6cz86ZHdnNrsuR0zG/v8AdVZjYjaSDky5TPeVMm0FMWgQTEa1SM0k7Cky59qPAd4uKgSSlZHuJ86I7Exy1qJLjgvYFR6dYoXiHJtoBz4xVndZ3MTa+Y6+n51GTekeKVjzg1r4qP7xPLQ36+6r6VqjU2jRao/i1saH4Z6BJ9Y420qRePAOvjbX0j4864nJnRpCYdMG54nW8m2s6anyqVTqrwTrpP8AWIv41QYxQVxnw6eHUVMhc66+R0SBblSubF0lgE8yNfvHiFcvAVqcQZJB9/7B09ajKoAvpPpI5mhGN2yEzB4+lv6Vicn0DSvUKuOqiJPqeCuniaruKVI7x48TzPW/DTlQI7ZKpv8APQ1ONojn7701TQ3lLrylCO8qI/F0FxeqjpMe0oD9rr0NarxqY1/WlUXMcBMfGNJpo6gbSPMW4oaKV/vPl8KEZXXnUNJcWM5iQoyBBKiL6gAmpsTjBe/wr3dnEpGLQVaZVQOZI+U114U7OedN0dKwQSgBKZygQJMi3G95P5VbbB66mDfWSRJPTnPC9AncZcgKgcj15z4TV/Z2OKu6fXnH510RnQ0oL0Lyud5HEgTbqRHCPOtFPnnz/L4VI6qATaY9PDyqni3o/tOkUzkKo2erdPM8ONaFw9fU6WPzt4VC7igCQDe/68KhGLuRr4D4CkciiiSuLP4j6n9RQTa2DWsSlakK1kT6WN/HpRdSpBi/HU8o8/KoFDw/qSfK/wCdTU3F2ma4p9UImIxGIZVmzODXVUpIiO9JgWPH1qHaO2HHFJUFrByhOUKIgpnQGxsR+czTbtFkKBmB48eNoPzm1JG09kqbIKZKAbgXhJ9rJ0H5W5V6WDjNSqRyZcFbxCO6GJdzPy4sjuwFKUYMrnoBpYVle7nqVmekEjuQocR3+XhFZVJJXsc4+7aQMJi3XHrYbEwQs6JdCcqkq5ZhceY4Vy/e/bYfxGcNhDKRkRPtKAKjKraGZjhevojHYNDqFNuJC0KEKSoSCK+a97NjtJxjzSUkIacUE5nFGImPaJF+7fka48kaZXG7FtWLUkStOZvgUmIvqk6wRamX6PNmtOvdtlKG2tSonvdNb3yj/dyqjsxaHUlJSEqA7yOXKOhsZo9hUIDeRMJAiAOfAQONzSSnVqi1WNeN2syk9wTOvPy4aHShj201KJ60LXgy2shWusDh6VFin0IutYT4mKhbZulB3A4gBsDiSRHn8qgxaI0Np517uYtLziwkhcJkcYuAfWR6Ve3iaKFx08uPz+FNWwvR0DJ6nS9Q4h0Ad6fStC7F+FC9uYzuEAibenE+nwrEtxjbD7fLilJZYUvLYqKglPrBqwvaTmhGFSfwl2feB+VAt32u2SUSeySYAn2lakmrGP2Y+lSfq6UqSUQdJC+ZmPlrVXFXQoY+2Akf4rZQD99JC0H94XHmKt2PeHEC4oS9hy0k6FzIMyUizi7gjJ5C+o91b7Nw5T3UBSAdUKuEkjRChaL6UrSN2LmIiqL5MWJ9avu4U8fC5/U1AWbUrRiBqnYNx51dwuLDZtBBT46VC9h+I/RrEYBboOkjw1NZtVMff0DSNtqcVlbSVHkOHjwqZzD4kiSlA6Ff9KB7OwL5OUS2JuoXM/lUG39nrbWAFKOZIglRueMVLTG6TGuVWxhwuPcZX3rcNbeR91NzGIzJSeBE/CfhXNdlJeJyKClA6gySJ0IJ43p93bYVkUlV8pI8riufiIorib9TXa2PKU35fOkTF48lXnTHvgsi3l8aXMLg86pAmALTqapgilG2JlbcqRb2fhXXPYgRxJtaKIvbKcAntW+Np5HSrmE2G4tAzrKEfhT+Z9aT9u7KUh5aRMT3cx1SeM+VbGanKrNcdMbouYl51vWFC9xVI7VKqiw+De0Tmgcbx6mpWdjOuaJ8T410eRdSD1PoY3jSTabyNeetbdqtJCkGFj2Tex4aUXwW7hT7UT/aq+OwQKgkcVAW1uY4eJpVOLlsMotbsa8DtIjDl9WHxHZJTKnu6Em9zBIJAPEAzFb7K26244C04kiRYSDMwZHDjaNZPCj+9by1YH/pZltbbiUpAkpbUFwAZCtBY8q4zhEKViV4l52/eWTlyqUv2gFJCQmCbGOlq69MWZzJXVHelq7pPQ/Ogu03ojQ3/vH6+dGGFyzJ1jn4QeXn40qbVekweenS/wAfgalLZFonofUriP1a97m3TXpUa8YlJhRjXmdOgvqeXOoJMQJ6+nGPIetE9nYZIIDaFOLJhSgBIIGmYwlPMCR51OrHut2ZhMQFHuqzDoRqYi4JjT1jzsIc4T6xrEHlz1oVtzbSGe68h1pR0DjagDYyEqjKo+BoczvAAQQc6PG+UTF5vFtfzoeOXYxTi+jD2KuJPgInXSdevjS9tz2b9eHLwm2moouMalaZSoEefv5H5UtbcxOtj5HSLW5cLeFGPqZI83RSMzxTYnJMDj36yt9zhd79zUR+Pnesrti9jimtzvprjn0rbvpVi1PLENFpA7gCVLdJc7pVExlQVKOsJSBEyOx1zz6Y0HsGV/dDhBPIqSYJ9CPOjJ9JPG/McNOwVOFa2k9ihByhcq7xibeHOfWiG5+Mdw+LAfJWkpUlJJkZxdMcjr60Tw+MJQhtNkpBsIvJKiSTcklXoBVd5KAQCsAnTMRrNoPTh4Vz829jp0FvFurUpcKCM3ecWR7IvoOKuA4WJ5AreKwCFEktur/8i4MxHMBUekU24HB9upCVGx7yuRypJ+Iodj92EfWFLCnCSSoII0J1703SPlc1kHRrGj6D9kJQMW6CVAlDaZEEQCtYM8e830o1vMgKcMc/18Kv/Rnh+zwS9J7ZZMfsNx7gKFY5K1OE9TTzdogvqYtYnCFJOuU+fjQPaeDRlglQJ4pjvDWJIMCuhJwwIuB/WqWP2GhzoedTSopqEnY2BQ2FAKWgEzBPSNct9KYMM20NVAzzUT7pA91FMDsEpIzkKA0OhpiwjGXhHwtRTb3MchfwmGKrJbN+Sco87D86vHZyU3gTRYnWqeJc8z6TTJULYGxmHocWaN4s1QyTNLI1AvEYUFJBFp/uKtbvYWCqCPagk68IiVVs8I/XhU2wXsql880z5fKahmbUC+HeQQawa27pE3nUTH649Kq43HYgWCFA87cOtMbL/HqTw4GRzBqRxAMTMzy6TwEcq4lN9To+wr7Owbypzkif1bieNHtlJCJHE3vHKpn02Oony4+FjXmGbiLg8ItoD/QUspNh0Qr71pJX56dLf0ofs1khQ09KM7VRmUSf61ps9ASZ8ePI2+FWjKoULpuQQStaQbEg/mT0qpiMao6pV4xznSmNhsRJiYi8fLp76nZAi0RAPqD48veeNQi/WhpSrYRSy64e6hUdRFFcFgFJ1+Hzpke5Tw0Os/oHh6UOxi45enPyrXlfQ2CT3KWNgJ4cTbketUt3cD2uKGsISVdJPdTJBt7RP7taY5+r24KpcxBn7qEz4lVjxv0rq4aNyVk8rDDmHWhRA0sQTrF4Jvr1rxAWpUEAgEGSJ0k8eGlFHbmOXECPW5J/oa3Q2BaJvf0HDT+9d3Ld7GatjXEqAaUTy1ibm50GnC1JGKckz+v6ammvb78IA+XUflSm/Y/r8qXK9zYLYu4BrMggEieIMHgdfDSxjWmvYCwy3kMACTqNT4QDqbml7ZFh8LePnp+hV90QIBFoHqevGPzqayOLNnFSVMWfpox7zgbYbCezcg+xKi42okBKge7IOh1vXM9nYZbLRWslCitKUt2JUCTnMAz3cvpPOuv7WAWkpcaQ6LwlQtHDzuTbn0pTx+DTBDWHbbMZc5mcpOgzE24610RzJrc5nhaewI2ZilAyCOo8eUjqf6RU+LcKzfyi9hHIUZ2PsSQZ08hfTXlc+lEMRsNrgYgcxGp9OFSc1ZdRspbot3dt+Hh+3WUV2HgEpK8h/DeBwkeYrK6IvY55x8x1+qm1NnN4hpbTqcyFiCPgQeBBuDwIq3WVc5Diu2fowxbS/wDpsrzcyLpSoftBSgnzGvIVAvcLaBB/6czwlxrhf8es13GsqTwxuyqzSSOQ7D3JxqWkFxkIdhUp7REAqJtKVGbQbGrI3RxqgEdklAJkqzIgdVQoqUeAn1FdVrKzkRM5rFrd3YKsPhy3BKipSiSRJJgcDySKGv7uP3hM/vJ/M071lM8aF1O7Ocq2BjAbMz1zo/NVWcPsLEn2mSP30fkqn2srOUjXNsSfsB7/ALdv2k/zVuNiYj8Fv2k/OnOspuWjNTEpzYmI4N/8k/zVRd3cxR/0v+aP5q6HWVjxo3Wzmbu7GLP+j/zR/NUad1cX/wBn/mj+auoVlZykHMZyh7c7Fn/ROvBxA+C9OlRYHc7GpdJLEJIEntG9dPxzpFdcrKSXDRkqdjRzSi7QjYfd/ED/AE79VjWeiqsnYz4/05HGFJjQjQ+VOFZUfl+Pu/b8FHxU36ISTsJ8n/LI/eR+Sucfo1O3sZ4AjszN/vJj+L9RTfWUfL8fd+34DxU/sc2xu62KUTDVj/5o8o71Yxu1ixqyQb/fRx42VNdJrwGm8Fjqrft+A8VPshNRsXED7h/3J6anN51MnY78+wOPEcY/8uc021lJ8vx937fgHxUn6ITTsZ8aN2mYCkRQ7HbvYpWjXD8aP5hXQ6yj5fj7v2/Bq4uaVUv7/s5Dit0ccdMPP/7Gv56J7mbs4tkvdqzlzZIOdBmMwPsqMa10usq8OGhHpYjzybsWE7Jdt3Ty9pOnr+ulbDZbumSB4jr18KZayq6EHiJdkIG0thYpc5Wp4wVo+dCf/tTGnVnhH+Y3Hpm8a6rWVN8PF+rG8VPshA2Zu9iU+01Gn30H4Koh9jP/AIP+SeHnpYU31lZ4aHdh4qfZCY5u+6bdnpp3k6nztGnrVZW6zoVIb96desq6m/hyp8rK1cPFdzPEy7IRDu8+NGhAP4k8v2ucegqF7d3FEf5fD8aNT+9XQayjw8e7N8VPsjnOzt28WkrzNRMR3kRx0hXXjWV0asqixpKibzNuzKysrKckZWVlZQBS2u6UtyCR3kAkawVAH3GotkvypYzEpASRJkgnNNzfgKh3tcy4ZR5KR/GmlPA7yqZKsuQ5o9qeE8iOdADhtZ+FtpzKCSlZOUxJSUAXF/vGtWlLcw9pUc5ETBUhDpETa+UR186UMfvGXlJKsoyhQ7s/ey6yT+GjPbf+llXMk+RfvQAb2W2oKWcnZoITCZGozZjCSQJBSPKr63ANSB4mlHdfFw1iVoA7iQoAC0hKzoPAUL2Y6h5whx5KFEe2sSVHlJIA8PIaUAdDmhGzdqqcUgEJhYmBMptNyTfloKojd1zslIzoIzhSRBymAQZTwJkHj7Ipf2Yo4laWxlkie8JAgeHWgDo1aKdSDBIB5E0qbZxasIw0wFQpWYlSbQnNMJ4j2onkDpwi2fsNx1oOAtpzCUpKfaHAlXCddDQA50FXh15z/hkqzyHcwsnNI+9mgJtli9+c0D3U2uQ8GbhKpASfuqSCbchYggcY6zXxWIH16IGb6wi8X9tPHXS1AD9Na5xMSJ5TekvfZ0B8BUXaETw7y7idDp6VLsnZTzhbeOUArSslROcgEGfZ4gc9Dw0oAcCY1rxCwdCD4GkFe0/rT8KWlKSTlKyMqEjQwSAVH1k6wK82i6MO4ktuoWSJC0RIjUKAJkaa6+VAHQayoMDiO0bQ4LZ0hUftCaX98tqlvI0DGYFSoOoFgPAmZ8I0JoAPYxwdm4ARISrQ3FjQzZikdsjIlKf8Jc5QBxa5UCRsh1TAeSEgZcwSLKyEapI0JHDl6VJufi8+Jjk0v+JqgB0JrxDgOhB8DSJtHan1jEFsqSEZylOc9wBMyozYmxI8gIrTamVhSFNvIWTMKbgKSRGsE2M+BggigDoFaB0TEieU3pT27tpSsMwrQOg54tJTAKfAmfGOU1W2Xs5L7codaz/9oo0jTjI/aAoAeKyosI2UoQlRzKCQCeZAgm9Udv4Z1xsJaMHMM0qiUwbEjhMGOnlQAQLqZjMJ5Tet6SsfsjsWlKLrJKRJbygSBqASq58r1d3K2gV9oiZSnKU9M2YEDp3RbqaAGiar4nFBLa1iFZEqNj+ETE1zthwrcyIErUSkgWzSZOY8RaT4GaMYnd51CFuLLUITmyiSDkCiTdIg3geJoAYtn49S1lCsp7pVKQRoQIMkzrRKufbLaOKWUjJ3Rm74niBa1Wd5sSpnsmFHMlDSfBSrpuOIGUQDz8KAHVDgOhB8DW9J+B2QHQhbL7SiCCYTBTz0JKT0IvThQBlZWVlAGVlZWUAZWVlZQBlZWVlAAXfFrNhVp5qR/Gmhu42BCEuhQBuk3E8Dz8KZcbhQ4jKSRcGREykgjUEcOVR4DABrNClKKokqjhpGUAcTQAtb9YALLISALOGwj/t8vGvRh/8A0rJ1y/8A94pjx+zw6UkqUkpkApjRUTOYH8Irz7NT2PZSqJmbTObPOke10igBd3LaDCMQV2ACVHjYBU/CqG2dg4RSVOMOhCoJ7InU8kpMKSTyuOlOGH2WlIWCVLCxlVMC17DKB+I31qD7G5OKjqlJPkQAPUGgAPuSHEZ2lElASFJB+6ZIgcgeXQ9aD7qMBl9DizCSkgngJE35aU+YLBJaByySdVHU+MWjoIFVXNjpklKikEzEAgE3MSJF+ExQAtb5YYPqZcQZSUqSCJ1Sq48dfQ0b2PtVpGHbStWVSEBJT945RHdH3pibc6IjZqOyDZkgEmSb5iSSQREGSdPDSq32Nw7RUdUpn1Aj3UAKe7uzVHGIcIi61kcgQfzUBXmLwJOP7Th9YR/GkU84LApaByySdVHUxpPIdBAuarL2Okrz5l+2F5e7EghWuWYkc6AFnfjAlzEJjg2Pepfypt2YJYa//Gn+EVpjdmBxWfMpJgJ7uXQEke0k/iNWmGghKUjRIAHgBFAHMNn7DRnAfK0oulRT91QteQbSINqMO7tYBIn6y4f2VoUfRCCabMVspKlFQJQo6xEHxBBv1EGoTsUGylqjiEhIkdTBPoRQBewTCUNoQj2UpAT4AQKUd+tnFx5tV7oI/wBqpP8AEKdEpgQNBUGNwiXUwrgZBGoPMevhQAFw+1kJwiUGe0DYRkAMyE5Z5BPGfztQbcjAFrEmeLSvcpumdOxR95aiOUAT+0QJ9IqTAbIS0oKSpRhJQAcsBJy8kg/dGtAHPxsRPbEOlYRnUFlOouYIkG0wdNKLL3ZwAE/WXD0StCj6JQTTZjNmJWrNJSriUxeNJBBB8detQfY06uK/dSkfEH3UAVX8NhBhmmFklpSZQTM8DmzAd09/W2saUp7R2AhtaSw92guQUq7yCIiVJMXmxtpT9iNmIUlCRKcgypI4JtbvAgjujXlVcbFB9paiOQATPiRf0IoAn2G+pbDal3URc84JE+cT50J30ccKUNtqKQvMVFJgkJy2kcDmv4UxIQAAAAABAA0AGkVDjcGl0AKkEGQRqD0m3kbUAc+b3dY7ArLx7aDDaSPa4AiCrlJtzoxuJgy2t4HilHxXRs7ESbKWojkAEz4kX9IqzgNmhokhSlEgDvZdBP4UjnQAlbt4Epxja+al+9CzTtthM4d4c21/wmocNsdKFpUFLOUkpBywJBTwSCbKPGiRFACHughOHdUVmApEA31BBiju204TEBKHVQcoWhYkQF6d4jKJjQ+lWvsRIslakp4CEmByBI08ZrdzY6CE5VKSUpCOBlKdJBHU3EUAIbuyzh3czD2bIMwcSfGUqgkHS44giulsqJSkkQSASORIoe3sZMgrUVAfdgBNtJi58JjpROgDKysrKAMrKysoAiffCYkG9Q/XxyNabTPs+f5VSCqhOclKkWhBONhH66ORrVW0E8j7qoKHhUZTWcxjrFEI/aQ/Cr3Vt9oJ5GhflVbEPqJCUQOaiLAdOZ6aUrzMbkxDZ2mkagjraq42+0dLxyIoc1s1OqpWY1XfXpoP7cqkUwNdPL9f06VnNmYscLJ3t5kJmUL93XmelUHd+WkkS25493wveqG0xwj3j4adaEYHAB17ok5jI4TYdZPwPSoZeLlji5N9Cy4fHQc2z9IzOGKAtl7vpSqZQAM5CRmKlgJuePI0db3hbW0HUArSpOZMEX6TMTNvGkDezCF1p5LaUFREBxSS4tx8aAJSFBKEzluLFUgCJKluLvM5g21NY9DiGcsIzoiCJJRlMXImPADlXMuL4jLg14n5k91XVEXjgmP+0/pbYw6Ul3C4lJUVDKQ2FDJF1ArsDNucVmzfpiwLpSnK+hRMQpHWB7JIM305UqbW3h2biShplt19cpSA20opSIgBRUCezH4Ug6aGiW5v0bdi/wDWXQlASVFpoHMQFCAXFDugiTYTqLiIrtw8RlyY/NFqQcuF/Y6k1tAEA5VCeB18+Rr044cjVKIrWuxN1uHKiXjjxyNeHaKeR91UFGtJrNTGWGIS+0U8j7q9O0U8jQ1Neqo1M3kwL/2knkfdXv2inkaGAV7WamHJgEvtFPI1n2inkaHVqpUA1mphyYF9W10/hUfSq7u8CEiciz6acTc9KDOuGbGPIH+08/jQnaWLzghBmZHd9rNIHdkgCIV5jUV5nxDjMuLSsb6vctHhsfYYcPvm2peTsXgYm4Gh0OvuomjbSSYyq93zpUw7SUBMA8omSOhMmjGGRxryl8X4meRRi1X6IJcNiSug39oDkfdWfaCeR91DSaGYvbiUEgJUqOXPzr0Hx+VepFcPF9BlO0E8jWfaA5GkLHb0PD2GRHMmfSgz+/D6Y7iSeMcqZcdlfR+xvhkdTVtRI4H3fOvEbVSeB93zrmLH0htz32lagEimjZ21mnRKFpN9OIpHxvELr/A3h4UMx2qmYyq93zqNzbaU6pV7vnQtxcGeB+ND4lz3xSP4jm7+w0eGg/QPubwoGqF+751GreZAE9muOdvnQlxm3jQ7amLS0iJF7eNJ8y4jv7FPC4q6DA9ve2nVtz/j/NQbaH0pYdr2mXjrpk4eKqUsRje6SeOnhXP9t44qcIBtpXZw/FZ5vd+xNcNBs+gtyt9mtpF4NNuN9jkntMt+0zxGVR/Aaykr6BUQvHfs4f8A+esr14u1Zw5YqM2kdL20qAnlf8qHpxaJgqTPiKIbaRISfuiZ84j4e+qzITluBbpXNk+otja0moVOleOEVuWxFrHpVdRJMcelKx0RYh6AYNa4ByZPXj41BtlByxzqRuEJSE3JgC/Enr5nyNT9Si+kIqdFh41A85wANL2198MPhnSzlU46MpUE5RGc5RJUoc5yiSBfSYkXtx5xhD7bDZbcSlSM70LObQZQg38DW7iJG+PZWZgH0HDy8YrMBhClAREFxRzETZCRcT5kDqokaV5sTGYpa8r7aWhlzJGfOoiYPhqKLYzEJbbWs6JSpR8EpKo84ry/ilrCq9Wv7+5TV6FHar7baT2q8jcaJUUAAXJUsEGPMagXJFcT3xUHX1vLYcYzJBb7XOkOIQAfvXSQLATBsAebfvRt5pxDwceS2lBQkKjOoqUCp4tIzTmBIQkmyRJnvCkXeDH4RSEBnO4szncWRnkg/eTdUQBdRBvE6mvwvhJYVqldv9iU5eh1v6I8A0xgEOgALdBW44YFgVWJ/CmDryqriPpXQXXAzhXnmG5CnkEe0CBIGmS4vm4g6Uubl5sTs/C7PQMqHnHlYlwTIw7a5UPFailEjlprXXsNgGG2gyhpAbCcgRAIKQIgz7ViReZk17MYpWTtsW9lfSBhXkgkrbJAMLAJIMCQEKVaTF4Mxa4lkZxSFpCkLSpKhKVJIIUDoUkaihm091sE9deFbUbd5KIUCAAIUiCCAANeAoJsZrB4NQb7ZbQ4IfUEmVKJMSAVE5gCTM929hTO0VjKLY5KFaEVNNtajWKUdM9SYpf2tvc2yoI7NxR5wAkATeVHpbnBNG3NKqt4dGYKyglOhN4nUidKFb6GvTFWxdxW8+LyBTOCcWVeyhQUmLgd4kec2EcRWrb22D3y1h2xc9mSSQLx3hqbCR7+FObbw5Gtg6k6EeRp3jlRHxMbE3d3e9S3VYfGtDDPAwgkkIe59nnGo5SdRFM+MchNUt5NjM4tktOgEapVxSrgpMEEEeNKWycZiGD9Vxau0hMNYmT3wNAqb5oKdZ0N6lJ11L4/M9ugfxmKSRxNiRbiBwB1PQVEhM5VJURM9AZgn4a2N+VVXFKX7JKYBg5gLiIMkExPw0NVNurcwjLRSSlGZeYZAsATaQIOUTEi4FeR8SwSyxi49zoumMbLJSdbRa3DlpEUSwipHhS9snaiFpEECQDaePEZtQeYNF8M8ZUI4TP64189w+rHnqRk1aN8Yc1j6VF2SYBMWHHhWYp2LnlcDXyoDjNsJStKFDtXlHusJICERqp1xVoHE8OVegtU5Ug+lBUPsJT3iLSLJJ18BSrtVrDuBQbcRnI0Jg25AgVdf3u7Mtp+t4ROdMp7NtS2xwguA8+YFCt5sWXLYlptYtDjV0mRrIuK6I45wa1E1PUKuOwRSMwIiYPAgzyqJnFKbVmQqCL8R6VFikZTAcK0TYL1BPX7yetT7PSSu2mlriu1pJebcag/sfflZUnOJCeJm3C4mnTYOLLwU/cJKglBI1HE+FJ+B3XzEKU2rsxew141f25vcEI7FtOQjupSREVxZIxlKoIE2uoY2zva0y5lUZygyB40gbZ3sS65myrhJsLe+l3bC1qdJUq/Hx/OocPgs8gAk20+U134uCxpXILfoHjvY2qxbWAfvSLeAoFigCvMkyknlBqRrZyc+VWZPQyCeAgnrWj2DXhlBUEomCTw8RXTGGOL8oJ0dc+gz/Mxv7OH/wDnrKz6DUgPY8DSMN7+3NeV2Q+lHm53eRnVcQ2FAg6Ggr6VJURMRx4R8KOqpZ372OcThy2lxTRJACwJvNsw4oJsRyNLkje4uOVOjZWNbFi83PLOnj51GyubhQUOJSf1086BbjbtKwCXgtbSluqBIaRlSMubQHic3CAIAA40xoYgGLfHWah67HSntuebRTOX19K9aaJ9mxiBbQ84PhUmJT7NbsK040aUDflF7aG5WFeUlTqFZk2zoWpClAkk5yk965MTpJFGW20NIShtIAQkJQgcEpFgI8qIrIPCtAgVkkLfco7PwigpS1wVKgW4C0ChW/O0uwZC4JAlRiLpb7ykieJSD5Typk8KA75bGTjcK4xOUm6Fzo4nSeYuQRyJqGaONwUZ9LXsCk9VnOdpbtss4RnHYRa2n1JzokJ7xV3oczSgFCc02GhBkxWba2S5tDDZ3G2UvpaL7LzP+W+gCFtlJPdUklOkjjpVnYmHWMC8znUgNOEOIcuWDkKnbx3+8CUqMiHAeBNQ/RFtQAu4MqzICe2ZUUxwSl1IB/aSr/ceNck5ZIQlNPU4P2f/AD9Ruom7M3kxGDw7HZ5EJUpw58gJMqTmAJ0FtOM9LdP2P9IWHQyhzFuFClJSSkpvCgSlYQkkqQSlWgtaRcVLupuMy7s5LGLTnGdxSSFeyVLMKbIAuQAZiLngaQMH9FGLefebCFYdhKjkcfglQEgR2Y7xMzIAHnXtwknuiWS602O5+mrCE9zD4pYmJhA4wIGc60wI3mwOLRDyFpbKlNziWFJQVjuqSFqBQFSSmCRJkXqm79GOz1uIcW2cwSkLShUIWpOXvFOXU5b5csyZF6bk4VsN9kEJDcRkyjKQeYNjVNRJYewP2Rs04fM1ctzLckmAfugkkwOF7C2gFFCmtEpCQlKQEpAgACAANAANAK2dVaps6op0kVXmpsKqbX21hsEgHEvIan2EmSpUfhQmVHyHGibVUMLu/h23S8llPbKMl5UrXJnRayVAXiARaBoBRCVC5ouaSFZf0uYEOBsIxSiTls1qSYSAkqCjMi0TfStnt7dnYsKCHy06kEyAW3UkJmMioDhzQnJeTPKas727g4bHupedU6l0AJK21gSkGQSFJUCoSQNNegjne830R4hGVWE/x0kwUKUAtPUlWVKh4ARbWafWQ5FHS9n4TFobIdKXSCRmRooSYkD2VQUgzaQeFL7+DcKiSFZbJlKJM2KpuZURNzzJsK1+jLctLDSvrmGPbZiMrmRTeXukFISSCbCSqfK8uz7aENhtCUpQkQEpAAAHAAWAqc2pI6MMZxezF3Ya5sRcTcgwcsiACbaeU+sm+GGCsOISFLQQvvSY+4tUDUgTbTWpWLOA25m3j5Rxmgu9+8TeHLbriFmStsAKABSAFDXQkEQRooFJ41x8RfLait/Q7JdbZPgG0oKAkxCZTBlDiT+HkoU04SFJkXBHCgTWCaRkCRCFmUkaJUbggCwmeHGiOw8GpDq79xV8vJXMeNfKqPNy7PoNN7F7EIBsRagW8Oy0vIUhRyd1SUrAslK/aChxSYFMzrU1WUg11XKErRiaaONYjcnEoUTlbcQJu2sGZECRaNKM4JpxtCApJJSn2ZvHLranzG4NBF0TfgkSTQ1ndPOrMr/CTM2jMennXVLinOkwajFWc42bshx90oaR7RnKPZQPHhXUNibrN4cAHvHj40awmAbZTlbQEA3trPU6mraL0uTK5uhdZG6nKiAYtauJ/SWk/XADxTI6kcZruGJ0rk/0gYXtHEjNl4TEwJ49Krw01DKmzYK4sTtn7J7dxKAVKUoXCElRzcbDhBF9BTUrd/CMolzD4nLEFzL7Mce6belU8U9iNnYRRYVlW7lSrEoAujkCfZI59aVsNtl8PLxJdWpc5lEq9ubEECx9K9PTLN5oy2J3K6Du08Egt52ne3bGgV7afBXAj8KqzCw40puc8oJClCDI59RpQNOK/wAZa0pmTJQPZUOJUfugc9aKbIezz3QkyYAFgDy5jrSZYuMbZRWx+/8Ap9VKsdJkxh58R29ZVr6D2Ql7HgcRhz/79ZXo43cEzzM/+RnV1VBiESkjpU6q1NM+hIAM4MJJMqM8zMcbdP7VLiFWNXi2JqJxocuFc2g6tRUeTYVqw5erDrQgeHM1BhWx60UxlJUWCqa9SbVjSBb9canW2OVGlitoqqXVIqUCQdMxIidDeDHGSb0RU0P0TUQYTpHEe+pzxOXR00apI5tvrvAyzjmWVJJzpSHpBKSjNmazZZUqClU2PdJEQaMM7qYZl3640hxTucLzJOYwuUuQCbhQWonU2EaRQbGbIaVjziCk9qHhCs6h7JCRYGIyiIiulhhMae815XxDBlhp5b6/Vu0n/I0ciZR3ZxQWyDEQpaIGncWUgi51AB86KFVDN38OlCXUpEDtFGJJ1g2k2F9KK9mK9zBGoJfYVtWRk1oo1Y7MVoWhVmapIqhV69cNTNNDlWLaHKlH1KyBs1LNeoZHL3mpS2KyjHJWQ5q8KqnLY5VqWxRRmpFZyhW03IHWKOFoUH29g0KbII95HwNY0UjNIU2cQCpdyTlWRqIKEmfagCdJ0NuVcz+k/HdtjciZhpKUAcyQCYB496/OuoPbMbEQFewR7a/vNgn739qG4PdzDLxSXFt5lzGZSlE92AJlVzFpqbWnzdhcuRS2QH3AxLhBwzuYtqSktLvCFZZLcniJjxFdW2RIbTn9oWJ5xxq0rANx7A5+dShhMae81864TyZnkpL+/oU1rTRrNROQKtFlPL3mo14dPL3mqSwzfYxSRVielTcK2ZZHL3mpFMp5Uvhp/Y1zTZXKrXqIukXFWmmhmjhHM1sphMi1a+Hn3Qa4kDokVzTfRWV9pXCSL+I+ddTLIg295pT3w2S04lsrRJCjHeUPgafDwsnPqNDKkmBQ1YpQe6q4BEpvwgyIpN2psZsa4dM5rlCykel66phtnN9mnu8OZ+daP7Mag933n51XHiy45PS/5Hlkicew2ECJ7pTIvPEdedE22h3YMgdKeX9hsEXRpp3lfOvU7GZ7vc/5K+dXniySXUXnRM+hU/8AUbSEmB9XAnlD1e0e+jnZzbS8UW05Srs5uTOXtI1J5msr1sSqCR52aVz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3796" name="AutoShape 4" descr="data:image/jpeg;base64,/9j/4AAQSkZJRgABAQAAAQABAAD/2wCEAAkGBxQTEhUUExQVFRUXGRwZGRcXFx0fHRwYFxwaGhoeGBwYHSggGxolHxcYITEhJSktLi4uHB8zODMsNygtLisBCgoKDg0OGxAQGywkICQsLCwsLCwvLCwsLCwsLCwsLCwsLCwsLCwsLCwsLCwsLCwsLCwsLCwsLCwsLCwsLDcsLP/AABEIAJsBRQMBIgACEQEDEQH/xAAcAAACAgMBAQAAAAAAAAAAAAAFBgMEAAIHAQj/xABHEAABAwIDBQUEBwYFAwMFAAABAgMRACEEEjEFBkFRYRMicYGRMqGx0QcUFUJSwfBygrLS4fEjM0OSoiRTYiWzwwgWc4Oj/8QAGgEAAwEBAQEAAAAAAAAAAAAAAAIDAQQFBv/EAC4RAAICAQIEBAUEAwAAAAAAAAABAhEDEiEEEzFRFCJBoQUVMmHRcZGx8DOB4f/aAAwDAQACEQMRAD8AcvpdW43h0PNhdlFC8puErSYMcYUBfhNchwu3HwpKu0cBBuCpUEEEeevursm9mJzreSq6GQmxAsVIKlq6nKoJH73OuI7ZbW24DBgRKeI7pkjzBBHSuTL9Wx0Yum5Njlvkdx91KstocVqCItPj60IG9b4gKzFR0JcWAZ4wDFEsO9mP7oI6jmPWqWCfKn1MJCVJUomTP72Xhc1mNummroo0vQK4N54DMt5xSjyWoDyE++raMe6fvr/3qoq3sRWYJA4f3mr42IEESZjXlapbydsy0BG+24uOf71fOtszxXlC3J/aVx040YbQFoJHWKmYWhIBMT7+Gvv91ZRlkWGYcEgrWSB+JRqbC7MxCj3nFJTw76pPyFer2qbhCb8Sf1pVR7FuESpw/AeXKtCmFH2kNj/NWSBeFyfefhQp3ESbOOjrmnTzqkHsx4nrNWGsMYkkCaG2wpIq4hbwul1ZH7Zn40OddcWQVOPGOHarHuChRrsx41Sdw06a8qxNobYHYzai03K3DHDOQPOCaBNbZeW9mOJcSLQEqXEk2AE6cz86ZHdnNrsuR0zG/v8AdVZjYjaSDky5TPeVMm0FMWgQTEa1SM0k7Cky59qPAd4uKgSSlZHuJ86I7Exy1qJLjgvYFR6dYoXiHJtoBz4xVndZ3MTa+Y6+n51GTekeKVjzg1r4qP7xPLQ36+6r6VqjU2jRao/i1saH4Z6BJ9Y420qRePAOvjbX0j4864nJnRpCYdMG54nW8m2s6anyqVTqrwTrpP8AWIv41QYxQVxnw6eHUVMhc66+R0SBblSubF0lgE8yNfvHiFcvAVqcQZJB9/7B09ajKoAvpPpI5mhGN2yEzB4+lv6Vicn0DSvUKuOqiJPqeCuniaruKVI7x48TzPW/DTlQI7ZKpv8APQ1ONojn7701TQ3lLrylCO8qI/F0FxeqjpMe0oD9rr0NarxqY1/WlUXMcBMfGNJpo6gbSPMW4oaKV/vPl8KEZXXnUNJcWM5iQoyBBKiL6gAmpsTjBe/wr3dnEpGLQVaZVQOZI+U114U7OedN0dKwQSgBKZygQJMi3G95P5VbbB66mDfWSRJPTnPC9AncZcgKgcj15z4TV/Z2OKu6fXnH510RnQ0oL0Lyud5HEgTbqRHCPOtFPnnz/L4VI6qATaY9PDyqni3o/tOkUzkKo2erdPM8ONaFw9fU6WPzt4VC7igCQDe/68KhGLuRr4D4CkciiiSuLP4j6n9RQTa2DWsSlakK1kT6WN/HpRdSpBi/HU8o8/KoFDw/qSfK/wCdTU3F2ma4p9UImIxGIZVmzODXVUpIiO9JgWPH1qHaO2HHFJUFrByhOUKIgpnQGxsR+czTbtFkKBmB48eNoPzm1JG09kqbIKZKAbgXhJ9rJ0H5W5V6WDjNSqRyZcFbxCO6GJdzPy4sjuwFKUYMrnoBpYVle7nqVmekEjuQocR3+XhFZVJJXsc4+7aQMJi3XHrYbEwQs6JdCcqkq5ZhceY4Vy/e/bYfxGcNhDKRkRPtKAKjKraGZjhevojHYNDqFNuJC0KEKSoSCK+a97NjtJxjzSUkIacUE5nFGImPaJF+7fka48kaZXG7FtWLUkStOZvgUmIvqk6wRamX6PNmtOvdtlKG2tSonvdNb3yj/dyqjsxaHUlJSEqA7yOXKOhsZo9hUIDeRMJAiAOfAQONzSSnVqi1WNeN2syk9wTOvPy4aHShj201KJ60LXgy2shWusDh6VFin0IutYT4mKhbZulB3A4gBsDiSRHn8qgxaI0Np517uYtLziwkhcJkcYuAfWR6Ve3iaKFx08uPz+FNWwvR0DJ6nS9Q4h0Ad6fStC7F+FC9uYzuEAibenE+nwrEtxjbD7fLilJZYUvLYqKglPrBqwvaTmhGFSfwl2feB+VAt32u2SUSeySYAn2lakmrGP2Y+lSfq6UqSUQdJC+ZmPlrVXFXQoY+2Akf4rZQD99JC0H94XHmKt2PeHEC4oS9hy0k6FzIMyUizi7gjJ5C+o91b7Nw5T3UBSAdUKuEkjRChaL6UrSN2LmIiqL5MWJ9avu4U8fC5/U1AWbUrRiBqnYNx51dwuLDZtBBT46VC9h+I/RrEYBboOkjw1NZtVMff0DSNtqcVlbSVHkOHjwqZzD4kiSlA6Ff9KB7OwL5OUS2JuoXM/lUG39nrbWAFKOZIglRueMVLTG6TGuVWxhwuPcZX3rcNbeR91NzGIzJSeBE/CfhXNdlJeJyKClA6gySJ0IJ43p93bYVkUlV8pI8riufiIorib9TXa2PKU35fOkTF48lXnTHvgsi3l8aXMLg86pAmALTqapgilG2JlbcqRb2fhXXPYgRxJtaKIvbKcAntW+Np5HSrmE2G4tAzrKEfhT+Z9aT9u7KUh5aRMT3cx1SeM+VbGanKrNcdMbouYl51vWFC9xVI7VKqiw+De0Tmgcbx6mpWdjOuaJ8T410eRdSD1PoY3jSTabyNeetbdqtJCkGFj2Tex4aUXwW7hT7UT/aq+OwQKgkcVAW1uY4eJpVOLlsMotbsa8DtIjDl9WHxHZJTKnu6Em9zBIJAPEAzFb7K26244C04kiRYSDMwZHDjaNZPCj+9by1YH/pZltbbiUpAkpbUFwAZCtBY8q4zhEKViV4l52/eWTlyqUv2gFJCQmCbGOlq69MWZzJXVHelq7pPQ/Ogu03ojQ3/vH6+dGGFyzJ1jn4QeXn40qbVekweenS/wAfgalLZFonofUriP1a97m3TXpUa8YlJhRjXmdOgvqeXOoJMQJ6+nGPIetE9nYZIIDaFOLJhSgBIIGmYwlPMCR51OrHut2ZhMQFHuqzDoRqYi4JjT1jzsIc4T6xrEHlz1oVtzbSGe68h1pR0DjagDYyEqjKo+BoczvAAQQc6PG+UTF5vFtfzoeOXYxTi+jD2KuJPgInXSdevjS9tz2b9eHLwm2moouMalaZSoEefv5H5UtbcxOtj5HSLW5cLeFGPqZI83RSMzxTYnJMDj36yt9zhd79zUR+Pnesrti9jimtzvprjn0rbvpVi1PLENFpA7gCVLdJc7pVExlQVKOsJSBEyOx1zz6Y0HsGV/dDhBPIqSYJ9CPOjJ9JPG/McNOwVOFa2k9ihByhcq7xibeHOfWiG5+Mdw+LAfJWkpUlJJkZxdMcjr60Tw+MJQhtNkpBsIvJKiSTcklXoBVd5KAQCsAnTMRrNoPTh4Vz829jp0FvFurUpcKCM3ecWR7IvoOKuA4WJ5AreKwCFEktur/8i4MxHMBUekU24HB9upCVGx7yuRypJ+Iodj92EfWFLCnCSSoII0J1703SPlc1kHRrGj6D9kJQMW6CVAlDaZEEQCtYM8e830o1vMgKcMc/18Kv/Rnh+zwS9J7ZZMfsNx7gKFY5K1OE9TTzdogvqYtYnCFJOuU+fjQPaeDRlglQJ4pjvDWJIMCuhJwwIuB/WqWP2GhzoedTSopqEnY2BQ2FAKWgEzBPSNct9KYMM20NVAzzUT7pA91FMDsEpIzkKA0OhpiwjGXhHwtRTb3MchfwmGKrJbN+Sco87D86vHZyU3gTRYnWqeJc8z6TTJULYGxmHocWaN4s1QyTNLI1AvEYUFJBFp/uKtbvYWCqCPagk68IiVVs8I/XhU2wXsql880z5fKahmbUC+HeQQawa27pE3nUTH649Kq43HYgWCFA87cOtMbL/HqTw4GRzBqRxAMTMzy6TwEcq4lN9To+wr7Owbypzkif1bieNHtlJCJHE3vHKpn02Oony4+FjXmGbiLg8ItoD/QUspNh0Qr71pJX56dLf0ofs1khQ09KM7VRmUSf61ps9ASZ8ePI2+FWjKoULpuQQStaQbEg/mT0qpiMao6pV4xznSmNhsRJiYi8fLp76nZAi0RAPqD48veeNQi/WhpSrYRSy64e6hUdRFFcFgFJ1+Hzpke5Tw0Os/oHh6UOxi45enPyrXlfQ2CT3KWNgJ4cTbketUt3cD2uKGsISVdJPdTJBt7RP7taY5+r24KpcxBn7qEz4lVjxv0rq4aNyVk8rDDmHWhRA0sQTrF4Jvr1rxAWpUEAgEGSJ0k8eGlFHbmOXECPW5J/oa3Q2BaJvf0HDT+9d3Ld7GatjXEqAaUTy1ibm50GnC1JGKckz+v6ammvb78IA+XUflSm/Y/r8qXK9zYLYu4BrMggEieIMHgdfDSxjWmvYCwy3kMACTqNT4QDqbml7ZFh8LePnp+hV90QIBFoHqevGPzqayOLNnFSVMWfpox7zgbYbCezcg+xKi42okBKge7IOh1vXM9nYZbLRWslCitKUt2JUCTnMAz3cvpPOuv7WAWkpcaQ6LwlQtHDzuTbn0pTx+DTBDWHbbMZc5mcpOgzE24610RzJrc5nhaewI2ZilAyCOo8eUjqf6RU+LcKzfyi9hHIUZ2PsSQZ08hfTXlc+lEMRsNrgYgcxGp9OFSc1ZdRspbot3dt+Hh+3WUV2HgEpK8h/DeBwkeYrK6IvY55x8x1+qm1NnN4hpbTqcyFiCPgQeBBuDwIq3WVc5Diu2fowxbS/wDpsrzcyLpSoftBSgnzGvIVAvcLaBB/6czwlxrhf8es13GsqTwxuyqzSSOQ7D3JxqWkFxkIdhUp7REAqJtKVGbQbGrI3RxqgEdklAJkqzIgdVQoqUeAn1FdVrKzkRM5rFrd3YKsPhy3BKipSiSRJJgcDySKGv7uP3hM/vJ/M071lM8aF1O7Ocq2BjAbMz1zo/NVWcPsLEn2mSP30fkqn2srOUjXNsSfsB7/ALdv2k/zVuNiYj8Fv2k/OnOspuWjNTEpzYmI4N/8k/zVRd3cxR/0v+aP5q6HWVjxo3Wzmbu7GLP+j/zR/NUad1cX/wBn/mj+auoVlZykHMZyh7c7Fn/ROvBxA+C9OlRYHc7GpdJLEJIEntG9dPxzpFdcrKSXDRkqdjRzSi7QjYfd/ED/AE79VjWeiqsnYz4/05HGFJjQjQ+VOFZUfl+Pu/b8FHxU36ISTsJ8n/LI/eR+Sucfo1O3sZ4AjszN/vJj+L9RTfWUfL8fd+34DxU/sc2xu62KUTDVj/5o8o71Yxu1ixqyQb/fRx42VNdJrwGm8Fjqrft+A8VPshNRsXED7h/3J6anN51MnY78+wOPEcY/8uc021lJ8vx937fgHxUn6ITTsZ8aN2mYCkRQ7HbvYpWjXD8aP5hXQ6yj5fj7v2/Bq4uaVUv7/s5Dit0ccdMPP/7Gv56J7mbs4tkvdqzlzZIOdBmMwPsqMa10usq8OGhHpYjzybsWE7Jdt3Ty9pOnr+ulbDZbumSB4jr18KZayq6EHiJdkIG0thYpc5Wp4wVo+dCf/tTGnVnhH+Y3Hpm8a6rWVN8PF+rG8VPshA2Zu9iU+01Gn30H4Koh9jP/AIP+SeHnpYU31lZ4aHdh4qfZCY5u+6bdnpp3k6nztGnrVZW6zoVIb96desq6m/hyp8rK1cPFdzPEy7IRDu8+NGhAP4k8v2ucegqF7d3FEf5fD8aNT+9XQayjw8e7N8VPsjnOzt28WkrzNRMR3kRx0hXXjWV0asqixpKibzNuzKysrKckZWVlZQBS2u6UtyCR3kAkawVAH3GotkvypYzEpASRJkgnNNzfgKh3tcy4ZR5KR/GmlPA7yqZKsuQ5o9qeE8iOdADhtZ+FtpzKCSlZOUxJSUAXF/vGtWlLcw9pUc5ETBUhDpETa+UR186UMfvGXlJKsoyhQ7s/ey6yT+GjPbf+llXMk+RfvQAb2W2oKWcnZoITCZGozZjCSQJBSPKr63ANSB4mlHdfFw1iVoA7iQoAC0hKzoPAUL2Y6h5whx5KFEe2sSVHlJIA8PIaUAdDmhGzdqqcUgEJhYmBMptNyTfloKojd1zslIzoIzhSRBymAQZTwJkHj7Ipf2Yo4laWxlkie8JAgeHWgDo1aKdSDBIB5E0qbZxasIw0wFQpWYlSbQnNMJ4j2onkDpwi2fsNx1oOAtpzCUpKfaHAlXCddDQA50FXh15z/hkqzyHcwsnNI+9mgJtli9+c0D3U2uQ8GbhKpASfuqSCbchYggcY6zXxWIH16IGb6wi8X9tPHXS1AD9Na5xMSJ5TekvfZ0B8BUXaETw7y7idDp6VLsnZTzhbeOUArSslROcgEGfZ4gc9Dw0oAcCY1rxCwdCD4GkFe0/rT8KWlKSTlKyMqEjQwSAVH1k6wK82i6MO4ktuoWSJC0RIjUKAJkaa6+VAHQayoMDiO0bQ4LZ0hUftCaX98tqlvI0DGYFSoOoFgPAmZ8I0JoAPYxwdm4ARISrQ3FjQzZikdsjIlKf8Jc5QBxa5UCRsh1TAeSEgZcwSLKyEapI0JHDl6VJufi8+Jjk0v+JqgB0JrxDgOhB8DSJtHan1jEFsqSEZylOc9wBMyozYmxI8gIrTamVhSFNvIWTMKbgKSRGsE2M+BggigDoFaB0TEieU3pT27tpSsMwrQOg54tJTAKfAmfGOU1W2Xs5L7codaz/9oo0jTjI/aAoAeKyosI2UoQlRzKCQCeZAgm9Udv4Z1xsJaMHMM0qiUwbEjhMGOnlQAQLqZjMJ5Tet6SsfsjsWlKLrJKRJbygSBqASq58r1d3K2gV9oiZSnKU9M2YEDp3RbqaAGiar4nFBLa1iFZEqNj+ETE1zthwrcyIErUSkgWzSZOY8RaT4GaMYnd51CFuLLUITmyiSDkCiTdIg3geJoAYtn49S1lCsp7pVKQRoQIMkzrRKufbLaOKWUjJ3Rm74niBa1Wd5sSpnsmFHMlDSfBSrpuOIGUQDz8KAHVDgOhB8DW9J+B2QHQhbL7SiCCYTBTz0JKT0IvThQBlZWVlAGVlZWUAZWVlZQBlZWVlAAXfFrNhVp5qR/Gmhu42BCEuhQBuk3E8Dz8KZcbhQ4jKSRcGREykgjUEcOVR4DABrNClKKokqjhpGUAcTQAtb9YALLISALOGwj/t8vGvRh/8A0rJ1y/8A94pjx+zw6UkqUkpkApjRUTOYH8Irz7NT2PZSqJmbTObPOke10igBd3LaDCMQV2ACVHjYBU/CqG2dg4RSVOMOhCoJ7InU8kpMKSTyuOlOGH2WlIWCVLCxlVMC17DKB+I31qD7G5OKjqlJPkQAPUGgAPuSHEZ2lElASFJB+6ZIgcgeXQ9aD7qMBl9DizCSkgngJE35aU+YLBJaByySdVHU+MWjoIFVXNjpklKikEzEAgE3MSJF+ExQAtb5YYPqZcQZSUqSCJ1Sq48dfQ0b2PtVpGHbStWVSEBJT945RHdH3pibc6IjZqOyDZkgEmSb5iSSQREGSdPDSq32Nw7RUdUpn1Aj3UAKe7uzVHGIcIi61kcgQfzUBXmLwJOP7Th9YR/GkU84LApaByySdVHUxpPIdBAuarL2Okrz5l+2F5e7EghWuWYkc6AFnfjAlzEJjg2Pepfypt2YJYa//Gn+EVpjdmBxWfMpJgJ7uXQEke0k/iNWmGghKUjRIAHgBFAHMNn7DRnAfK0oulRT91QteQbSINqMO7tYBIn6y4f2VoUfRCCabMVspKlFQJQo6xEHxBBv1EGoTsUGylqjiEhIkdTBPoRQBewTCUNoQj2UpAT4AQKUd+tnFx5tV7oI/wBqpP8AEKdEpgQNBUGNwiXUwrgZBGoPMevhQAFw+1kJwiUGe0DYRkAMyE5Z5BPGfztQbcjAFrEmeLSvcpumdOxR95aiOUAT+0QJ9IqTAbIS0oKSpRhJQAcsBJy8kg/dGtAHPxsRPbEOlYRnUFlOouYIkG0wdNKLL3ZwAE/WXD0StCj6JQTTZjNmJWrNJSriUxeNJBBB8detQfY06uK/dSkfEH3UAVX8NhBhmmFklpSZQTM8DmzAd09/W2saUp7R2AhtaSw92guQUq7yCIiVJMXmxtpT9iNmIUlCRKcgypI4JtbvAgjujXlVcbFB9paiOQATPiRf0IoAn2G+pbDal3URc84JE+cT50J30ccKUNtqKQvMVFJgkJy2kcDmv4UxIQAAAAABAA0AGkVDjcGl0AKkEGQRqD0m3kbUAc+b3dY7ArLx7aDDaSPa4AiCrlJtzoxuJgy2t4HilHxXRs7ESbKWojkAEz4kX9IqzgNmhokhSlEgDvZdBP4UjnQAlbt4Epxja+al+9CzTtthM4d4c21/wmocNsdKFpUFLOUkpBywJBTwSCbKPGiRFACHughOHdUVmApEA31BBiju204TEBKHVQcoWhYkQF6d4jKJjQ+lWvsRIslakp4CEmByBI08ZrdzY6CE5VKSUpCOBlKdJBHU3EUAIbuyzh3czD2bIMwcSfGUqgkHS44giulsqJSkkQSASORIoe3sZMgrUVAfdgBNtJi58JjpROgDKysrKAMrKysoAiffCYkG9Q/XxyNabTPs+f5VSCqhOclKkWhBONhH66ORrVW0E8j7qoKHhUZTWcxjrFEI/aQ/Cr3Vt9oJ5GhflVbEPqJCUQOaiLAdOZ6aUrzMbkxDZ2mkagjraq42+0dLxyIoc1s1OqpWY1XfXpoP7cqkUwNdPL9f06VnNmYscLJ3t5kJmUL93XmelUHd+WkkS25493wveqG0xwj3j4adaEYHAB17ok5jI4TYdZPwPSoZeLlji5N9Cy4fHQc2z9IzOGKAtl7vpSqZQAM5CRmKlgJuePI0db3hbW0HUArSpOZMEX6TMTNvGkDezCF1p5LaUFREBxSS4tx8aAJSFBKEzluLFUgCJKluLvM5g21NY9DiGcsIzoiCJJRlMXImPADlXMuL4jLg14n5k91XVEXjgmP+0/pbYw6Ul3C4lJUVDKQ2FDJF1ArsDNucVmzfpiwLpSnK+hRMQpHWB7JIM305UqbW3h2biShplt19cpSA20opSIgBRUCezH4Ug6aGiW5v0bdi/wDWXQlASVFpoHMQFCAXFDugiTYTqLiIrtw8RlyY/NFqQcuF/Y6k1tAEA5VCeB18+Rr044cjVKIrWuxN1uHKiXjjxyNeHaKeR91UFGtJrNTGWGIS+0U8j7q9O0U8jQ1Neqo1M3kwL/2knkfdXv2inkaGAV7WamHJgEvtFPI1n2inkaHVqpUA1mphyYF9W10/hUfSq7u8CEiciz6acTc9KDOuGbGPIH+08/jQnaWLzghBmZHd9rNIHdkgCIV5jUV5nxDjMuLSsb6vctHhsfYYcPvm2peTsXgYm4Gh0OvuomjbSSYyq93zpUw7SUBMA8omSOhMmjGGRxryl8X4meRRi1X6IJcNiSug39oDkfdWfaCeR91DSaGYvbiUEgJUqOXPzr0Hx+VepFcPF9BlO0E8jWfaA5GkLHb0PD2GRHMmfSgz+/D6Y7iSeMcqZcdlfR+xvhkdTVtRI4H3fOvEbVSeB93zrmLH0htz32lagEimjZ21mnRKFpN9OIpHxvELr/A3h4UMx2qmYyq93zqNzbaU6pV7vnQtxcGeB+ND4lz3xSP4jm7+w0eGg/QPubwoGqF+751GreZAE9muOdvnQlxm3jQ7amLS0iJF7eNJ8y4jv7FPC4q6DA9ve2nVtz/j/NQbaH0pYdr2mXjrpk4eKqUsRje6SeOnhXP9t44qcIBtpXZw/FZ5vd+xNcNBs+gtyt9mtpF4NNuN9jkntMt+0zxGVR/Aaykr6BUQvHfs4f8A+esr14u1Zw5YqM2kdL20qAnlf8qHpxaJgqTPiKIbaRISfuiZ84j4e+qzITluBbpXNk+otja0moVOleOEVuWxFrHpVdRJMcelKx0RYh6AYNa4ByZPXj41BtlByxzqRuEJSE3JgC/Enr5nyNT9Si+kIqdFh41A85wANL2198MPhnSzlU46MpUE5RGc5RJUoc5yiSBfSYkXtx5xhD7bDZbcSlSM70LObQZQg38DW7iJG+PZWZgH0HDy8YrMBhClAREFxRzETZCRcT5kDqokaV5sTGYpa8r7aWhlzJGfOoiYPhqKLYzEJbbWs6JSpR8EpKo84ry/ilrCq9Wv7+5TV6FHar7baT2q8jcaJUUAAXJUsEGPMagXJFcT3xUHX1vLYcYzJBb7XOkOIQAfvXSQLATBsAebfvRt5pxDwceS2lBQkKjOoqUCp4tIzTmBIQkmyRJnvCkXeDH4RSEBnO4szncWRnkg/eTdUQBdRBvE6mvwvhJYVqldv9iU5eh1v6I8A0xgEOgALdBW44YFgVWJ/CmDryqriPpXQXXAzhXnmG5CnkEe0CBIGmS4vm4g6Uubl5sTs/C7PQMqHnHlYlwTIw7a5UPFailEjlprXXsNgGG2gyhpAbCcgRAIKQIgz7ViReZk17MYpWTtsW9lfSBhXkgkrbJAMLAJIMCQEKVaTF4Mxa4lkZxSFpCkLSpKhKVJIIUDoUkaihm091sE9deFbUbd5KIUCAAIUiCCAANeAoJsZrB4NQb7ZbQ4IfUEmVKJMSAVE5gCTM929hTO0VjKLY5KFaEVNNtajWKUdM9SYpf2tvc2yoI7NxR5wAkATeVHpbnBNG3NKqt4dGYKyglOhN4nUidKFb6GvTFWxdxW8+LyBTOCcWVeyhQUmLgd4kec2EcRWrb22D3y1h2xc9mSSQLx3hqbCR7+FObbw5Gtg6k6EeRp3jlRHxMbE3d3e9S3VYfGtDDPAwgkkIe59nnGo5SdRFM+MchNUt5NjM4tktOgEapVxSrgpMEEEeNKWycZiGD9Vxau0hMNYmT3wNAqb5oKdZ0N6lJ11L4/M9ugfxmKSRxNiRbiBwB1PQVEhM5VJURM9AZgn4a2N+VVXFKX7JKYBg5gLiIMkExPw0NVNurcwjLRSSlGZeYZAsATaQIOUTEi4FeR8SwSyxi49zoumMbLJSdbRa3DlpEUSwipHhS9snaiFpEECQDaePEZtQeYNF8M8ZUI4TP64189w+rHnqRk1aN8Yc1j6VF2SYBMWHHhWYp2LnlcDXyoDjNsJStKFDtXlHusJICERqp1xVoHE8OVegtU5Ug+lBUPsJT3iLSLJJ18BSrtVrDuBQbcRnI0Jg25AgVdf3u7Mtp+t4ROdMp7NtS2xwguA8+YFCt5sWXLYlptYtDjV0mRrIuK6I45wa1E1PUKuOwRSMwIiYPAgzyqJnFKbVmQqCL8R6VFikZTAcK0TYL1BPX7yetT7PSSu2mlriu1pJebcag/sfflZUnOJCeJm3C4mnTYOLLwU/cJKglBI1HE+FJ+B3XzEKU2rsxew141f25vcEI7FtOQjupSREVxZIxlKoIE2uoY2zva0y5lUZygyB40gbZ3sS65myrhJsLe+l3bC1qdJUq/Hx/OocPgs8gAk20+U134uCxpXILfoHjvY2qxbWAfvSLeAoFigCvMkyknlBqRrZyc+VWZPQyCeAgnrWj2DXhlBUEomCTw8RXTGGOL8oJ0dc+gz/Mxv7OH/wDnrKz6DUgPY8DSMN7+3NeV2Q+lHm53eRnVcQ2FAg6Ggr6VJURMRx4R8KOqpZ372OcThy2lxTRJACwJvNsw4oJsRyNLkje4uOVOjZWNbFi83PLOnj51GyubhQUOJSf1086BbjbtKwCXgtbSluqBIaRlSMubQHic3CAIAA40xoYgGLfHWah67HSntuebRTOX19K9aaJ9mxiBbQ84PhUmJT7NbsK040aUDflF7aG5WFeUlTqFZk2zoWpClAkk5yk965MTpJFGW20NIShtIAQkJQgcEpFgI8qIrIPCtAgVkkLfco7PwigpS1wVKgW4C0ChW/O0uwZC4JAlRiLpb7ykieJSD5Typk8KA75bGTjcK4xOUm6Fzo4nSeYuQRyJqGaONwUZ9LXsCk9VnOdpbtss4RnHYRa2n1JzokJ7xV3oczSgFCc02GhBkxWba2S5tDDZ3G2UvpaL7LzP+W+gCFtlJPdUklOkjjpVnYmHWMC8znUgNOEOIcuWDkKnbx3+8CUqMiHAeBNQ/RFtQAu4MqzICe2ZUUxwSl1IB/aSr/ceNck5ZIQlNPU4P2f/AD9Ruom7M3kxGDw7HZ5EJUpw58gJMqTmAJ0FtOM9LdP2P9IWHQyhzFuFClJSSkpvCgSlYQkkqQSlWgtaRcVLupuMy7s5LGLTnGdxSSFeyVLMKbIAuQAZiLngaQMH9FGLefebCFYdhKjkcfglQEgR2Y7xMzIAHnXtwknuiWS602O5+mrCE9zD4pYmJhA4wIGc60wI3mwOLRDyFpbKlNziWFJQVjuqSFqBQFSSmCRJkXqm79GOz1uIcW2cwSkLShUIWpOXvFOXU5b5csyZF6bk4VsN9kEJDcRkyjKQeYNjVNRJYewP2Rs04fM1ctzLckmAfugkkwOF7C2gFFCmtEpCQlKQEpAgACAANAANAK2dVaps6op0kVXmpsKqbX21hsEgHEvIan2EmSpUfhQmVHyHGibVUMLu/h23S8llPbKMl5UrXJnRayVAXiARaBoBRCVC5ouaSFZf0uYEOBsIxSiTls1qSYSAkqCjMi0TfStnt7dnYsKCHy06kEyAW3UkJmMioDhzQnJeTPKas727g4bHupedU6l0AJK21gSkGQSFJUCoSQNNegjne830R4hGVWE/x0kwUKUAtPUlWVKh4ARbWafWQ5FHS9n4TFobIdKXSCRmRooSYkD2VQUgzaQeFL7+DcKiSFZbJlKJM2KpuZURNzzJsK1+jLctLDSvrmGPbZiMrmRTeXukFISSCbCSqfK8uz7aENhtCUpQkQEpAAAHAAWAqc2pI6MMZxezF3Ya5sRcTcgwcsiACbaeU+sm+GGCsOISFLQQvvSY+4tUDUgTbTWpWLOA25m3j5Rxmgu9+8TeHLbriFmStsAKABSAFDXQkEQRooFJ41x8RfLait/Q7JdbZPgG0oKAkxCZTBlDiT+HkoU04SFJkXBHCgTWCaRkCRCFmUkaJUbggCwmeHGiOw8GpDq79xV8vJXMeNfKqPNy7PoNN7F7EIBsRagW8Oy0vIUhRyd1SUrAslK/aChxSYFMzrU1WUg11XKErRiaaONYjcnEoUTlbcQJu2sGZECRaNKM4JpxtCApJJSn2ZvHLranzG4NBF0TfgkSTQ1ndPOrMr/CTM2jMennXVLinOkwajFWc42bshx90oaR7RnKPZQPHhXUNibrN4cAHvHj40awmAbZTlbQEA3trPU6mraL0uTK5uhdZG6nKiAYtauJ/SWk/XADxTI6kcZruGJ0rk/0gYXtHEjNl4TEwJ49Krw01DKmzYK4sTtn7J7dxKAVKUoXCElRzcbDhBF9BTUrd/CMolzD4nLEFzL7Mce6belU8U9iNnYRRYVlW7lSrEoAujkCfZI59aVsNtl8PLxJdWpc5lEq9ubEECx9K9PTLN5oy2J3K6Du08Egt52ne3bGgV7afBXAj8KqzCw40puc8oJClCDI59RpQNOK/wAZa0pmTJQPZUOJUfugc9aKbIezz3QkyYAFgDy5jrSZYuMbZRWx+/8Ap9VKsdJkxh58R29ZVr6D2Ql7HgcRhz/79ZXo43cEzzM/+RnV1VBiESkjpU6q1NM+hIAM4MJJMqM8zMcbdP7VLiFWNXi2JqJxocuFc2g6tRUeTYVqw5erDrQgeHM1BhWx60UxlJUWCqa9SbVjSBb9canW2OVGlitoqqXVIqUCQdMxIidDeDHGSb0RU0P0TUQYTpHEe+pzxOXR00apI5tvrvAyzjmWVJJzpSHpBKSjNmazZZUqClU2PdJEQaMM7qYZl3640hxTucLzJOYwuUuQCbhQWonU2EaRQbGbIaVjziCk9qHhCs6h7JCRYGIyiIiulhhMae815XxDBlhp5b6/Vu0n/I0ciZR3ZxQWyDEQpaIGncWUgi51AB86KFVDN38OlCXUpEDtFGJJ1g2k2F9KK9mK9zBGoJfYVtWRk1oo1Y7MVoWhVmapIqhV69cNTNNDlWLaHKlH1KyBs1LNeoZHL3mpS2KyjHJWQ5q8KqnLY5VqWxRRmpFZyhW03IHWKOFoUH29g0KbII95HwNY0UjNIU2cQCpdyTlWRqIKEmfagCdJ0NuVcz+k/HdtjciZhpKUAcyQCYB496/OuoPbMbEQFewR7a/vNgn739qG4PdzDLxSXFt5lzGZSlE92AJlVzFpqbWnzdhcuRS2QH3AxLhBwzuYtqSktLvCFZZLcniJjxFdW2RIbTn9oWJ5xxq0rANx7A5+dShhMae81864TyZnkpL+/oU1rTRrNROQKtFlPL3mo14dPL3mqSwzfYxSRVielTcK2ZZHL3mpFMp5Uvhp/Y1zTZXKrXqIukXFWmmhmjhHM1sphMi1a+Hn3Qa4kDokVzTfRWV9pXCSL+I+ddTLIg295pT3w2S04lsrRJCjHeUPgafDwsnPqNDKkmBQ1YpQe6q4BEpvwgyIpN2psZsa4dM5rlCykel66phtnN9mnu8OZ+daP7Mag933n51XHiy45PS/5Hlkicew2ECJ7pTIvPEdedE22h3YMgdKeX9hsEXRpp3lfOvU7GZ7vc/5K+dXniySXUXnRM+hU/8AUbSEmB9XAnlD1e0e+jnZzbS8UW05Srs5uTOXtI1J5msr1sSqCR52aVz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3798" name="AutoShape 6" descr="data:image/jpeg;base64,/9j/4AAQSkZJRgABAQAAAQABAAD/2wCEAAkGBxQTEhUUExQVFRUXGRwZGRcXFx0fHRwYFxwaGhoeGBwYHSggGxolHxcYITEhJSktLi4uHB8zODMsNygtLisBCgoKDg0OGxAQGywkICQsLCwsLCwvLCwsLCwsLCwsLCwsLCwsLCwsLCwsLCwsLCwsLCwsLCwsLCwsLCwsLDcsLP/AABEIAJsBRQMBIgACEQEDEQH/xAAcAAACAgMBAQAAAAAAAAAAAAAFBgMEAAIHAQj/xABHEAABAwIDBQUEBwYFAwMFAAABAgMRACEEEjEFBkFRYRMicYGRMqGx0QcUFUJSwfBygrLS4fEjM0OSoiRTYiWzwwgWc4Oj/8QAGgEAAwEBAQEAAAAAAAAAAAAAAAIDAQQFBv/EAC4RAAICAQIEBAUEAwAAAAAAAAABAhEDEiEEEzFRFCJBoQUVMmHRcZGx8DOB4f/aAAwDAQACEQMRAD8AcvpdW43h0PNhdlFC8puErSYMcYUBfhNchwu3HwpKu0cBBuCpUEEEeevursm9mJzreSq6GQmxAsVIKlq6nKoJH73OuI7ZbW24DBgRKeI7pkjzBBHSuTL9Wx0Yum5Njlvkdx91KstocVqCItPj60IG9b4gKzFR0JcWAZ4wDFEsO9mP7oI6jmPWqWCfKn1MJCVJUomTP72Xhc1mNummroo0vQK4N54DMt5xSjyWoDyE++raMe6fvr/3qoq3sRWYJA4f3mr42IEESZjXlapbydsy0BG+24uOf71fOtszxXlC3J/aVx040YbQFoJHWKmYWhIBMT7+Gvv91ZRlkWGYcEgrWSB+JRqbC7MxCj3nFJTw76pPyFer2qbhCb8Sf1pVR7FuESpw/AeXKtCmFH2kNj/NWSBeFyfefhQp3ESbOOjrmnTzqkHsx4nrNWGsMYkkCaG2wpIq4hbwul1ZH7Zn40OddcWQVOPGOHarHuChRrsx41Sdw06a8qxNobYHYzai03K3DHDOQPOCaBNbZeW9mOJcSLQEqXEk2AE6cz86ZHdnNrsuR0zG/v8AdVZjYjaSDky5TPeVMm0FMWgQTEa1SM0k7Cky59qPAd4uKgSSlZHuJ86I7Exy1qJLjgvYFR6dYoXiHJtoBz4xVndZ3MTa+Y6+n51GTekeKVjzg1r4qP7xPLQ36+6r6VqjU2jRao/i1saH4Z6BJ9Y420qRePAOvjbX0j4864nJnRpCYdMG54nW8m2s6anyqVTqrwTrpP8AWIv41QYxQVxnw6eHUVMhc66+R0SBblSubF0lgE8yNfvHiFcvAVqcQZJB9/7B09ajKoAvpPpI5mhGN2yEzB4+lv6Vicn0DSvUKuOqiJPqeCuniaruKVI7x48TzPW/DTlQI7ZKpv8APQ1ONojn7701TQ3lLrylCO8qI/F0FxeqjpMe0oD9rr0NarxqY1/WlUXMcBMfGNJpo6gbSPMW4oaKV/vPl8KEZXXnUNJcWM5iQoyBBKiL6gAmpsTjBe/wr3dnEpGLQVaZVQOZI+U114U7OedN0dKwQSgBKZygQJMi3G95P5VbbB66mDfWSRJPTnPC9AncZcgKgcj15z4TV/Z2OKu6fXnH510RnQ0oL0Lyud5HEgTbqRHCPOtFPnnz/L4VI6qATaY9PDyqni3o/tOkUzkKo2erdPM8ONaFw9fU6WPzt4VC7igCQDe/68KhGLuRr4D4CkciiiSuLP4j6n9RQTa2DWsSlakK1kT6WN/HpRdSpBi/HU8o8/KoFDw/qSfK/wCdTU3F2ma4p9UImIxGIZVmzODXVUpIiO9JgWPH1qHaO2HHFJUFrByhOUKIgpnQGxsR+czTbtFkKBmB48eNoPzm1JG09kqbIKZKAbgXhJ9rJ0H5W5V6WDjNSqRyZcFbxCO6GJdzPy4sjuwFKUYMrnoBpYVle7nqVmekEjuQocR3+XhFZVJJXsc4+7aQMJi3XHrYbEwQs6JdCcqkq5ZhceY4Vy/e/bYfxGcNhDKRkRPtKAKjKraGZjhevojHYNDqFNuJC0KEKSoSCK+a97NjtJxjzSUkIacUE5nFGImPaJF+7fka48kaZXG7FtWLUkStOZvgUmIvqk6wRamX6PNmtOvdtlKG2tSonvdNb3yj/dyqjsxaHUlJSEqA7yOXKOhsZo9hUIDeRMJAiAOfAQONzSSnVqi1WNeN2syk9wTOvPy4aHShj201KJ60LXgy2shWusDh6VFin0IutYT4mKhbZulB3A4gBsDiSRHn8qgxaI0Np517uYtLziwkhcJkcYuAfWR6Ve3iaKFx08uPz+FNWwvR0DJ6nS9Q4h0Ad6fStC7F+FC9uYzuEAibenE+nwrEtxjbD7fLilJZYUvLYqKglPrBqwvaTmhGFSfwl2feB+VAt32u2SUSeySYAn2lakmrGP2Y+lSfq6UqSUQdJC+ZmPlrVXFXQoY+2Akf4rZQD99JC0H94XHmKt2PeHEC4oS9hy0k6FzIMyUizi7gjJ5C+o91b7Nw5T3UBSAdUKuEkjRChaL6UrSN2LmIiqL5MWJ9avu4U8fC5/U1AWbUrRiBqnYNx51dwuLDZtBBT46VC9h+I/RrEYBboOkjw1NZtVMff0DSNtqcVlbSVHkOHjwqZzD4kiSlA6Ff9KB7OwL5OUS2JuoXM/lUG39nrbWAFKOZIglRueMVLTG6TGuVWxhwuPcZX3rcNbeR91NzGIzJSeBE/CfhXNdlJeJyKClA6gySJ0IJ43p93bYVkUlV8pI8riufiIorib9TXa2PKU35fOkTF48lXnTHvgsi3l8aXMLg86pAmALTqapgilG2JlbcqRb2fhXXPYgRxJtaKIvbKcAntW+Np5HSrmE2G4tAzrKEfhT+Z9aT9u7KUh5aRMT3cx1SeM+VbGanKrNcdMbouYl51vWFC9xVI7VKqiw+De0Tmgcbx6mpWdjOuaJ8T410eRdSD1PoY3jSTabyNeetbdqtJCkGFj2Tex4aUXwW7hT7UT/aq+OwQKgkcVAW1uY4eJpVOLlsMotbsa8DtIjDl9WHxHZJTKnu6Em9zBIJAPEAzFb7K26244C04kiRYSDMwZHDjaNZPCj+9by1YH/pZltbbiUpAkpbUFwAZCtBY8q4zhEKViV4l52/eWTlyqUv2gFJCQmCbGOlq69MWZzJXVHelq7pPQ/Ogu03ojQ3/vH6+dGGFyzJ1jn4QeXn40qbVekweenS/wAfgalLZFonofUriP1a97m3TXpUa8YlJhRjXmdOgvqeXOoJMQJ6+nGPIetE9nYZIIDaFOLJhSgBIIGmYwlPMCR51OrHut2ZhMQFHuqzDoRqYi4JjT1jzsIc4T6xrEHlz1oVtzbSGe68h1pR0DjagDYyEqjKo+BoczvAAQQc6PG+UTF5vFtfzoeOXYxTi+jD2KuJPgInXSdevjS9tz2b9eHLwm2moouMalaZSoEefv5H5UtbcxOtj5HSLW5cLeFGPqZI83RSMzxTYnJMDj36yt9zhd79zUR+Pnesrti9jimtzvprjn0rbvpVi1PLENFpA7gCVLdJc7pVExlQVKOsJSBEyOx1zz6Y0HsGV/dDhBPIqSYJ9CPOjJ9JPG/McNOwVOFa2k9ihByhcq7xibeHOfWiG5+Mdw+LAfJWkpUlJJkZxdMcjr60Tw+MJQhtNkpBsIvJKiSTcklXoBVd5KAQCsAnTMRrNoPTh4Vz829jp0FvFurUpcKCM3ecWR7IvoOKuA4WJ5AreKwCFEktur/8i4MxHMBUekU24HB9upCVGx7yuRypJ+Iodj92EfWFLCnCSSoII0J1703SPlc1kHRrGj6D9kJQMW6CVAlDaZEEQCtYM8e830o1vMgKcMc/18Kv/Rnh+zwS9J7ZZMfsNx7gKFY5K1OE9TTzdogvqYtYnCFJOuU+fjQPaeDRlglQJ4pjvDWJIMCuhJwwIuB/WqWP2GhzoedTSopqEnY2BQ2FAKWgEzBPSNct9KYMM20NVAzzUT7pA91FMDsEpIzkKA0OhpiwjGXhHwtRTb3MchfwmGKrJbN+Sco87D86vHZyU3gTRYnWqeJc8z6TTJULYGxmHocWaN4s1QyTNLI1AvEYUFJBFp/uKtbvYWCqCPagk68IiVVs8I/XhU2wXsql880z5fKahmbUC+HeQQawa27pE3nUTH649Kq43HYgWCFA87cOtMbL/HqTw4GRzBqRxAMTMzy6TwEcq4lN9To+wr7Owbypzkif1bieNHtlJCJHE3vHKpn02Oony4+FjXmGbiLg8ItoD/QUspNh0Qr71pJX56dLf0ofs1khQ09KM7VRmUSf61ps9ASZ8ePI2+FWjKoULpuQQStaQbEg/mT0qpiMao6pV4xznSmNhsRJiYi8fLp76nZAi0RAPqD48veeNQi/WhpSrYRSy64e6hUdRFFcFgFJ1+Hzpke5Tw0Os/oHh6UOxi45enPyrXlfQ2CT3KWNgJ4cTbketUt3cD2uKGsISVdJPdTJBt7RP7taY5+r24KpcxBn7qEz4lVjxv0rq4aNyVk8rDDmHWhRA0sQTrF4Jvr1rxAWpUEAgEGSJ0k8eGlFHbmOXECPW5J/oa3Q2BaJvf0HDT+9d3Ld7GatjXEqAaUTy1ibm50GnC1JGKckz+v6ammvb78IA+XUflSm/Y/r8qXK9zYLYu4BrMggEieIMHgdfDSxjWmvYCwy3kMACTqNT4QDqbml7ZFh8LePnp+hV90QIBFoHqevGPzqayOLNnFSVMWfpox7zgbYbCezcg+xKi42okBKge7IOh1vXM9nYZbLRWslCitKUt2JUCTnMAz3cvpPOuv7WAWkpcaQ6LwlQtHDzuTbn0pTx+DTBDWHbbMZc5mcpOgzE24610RzJrc5nhaewI2ZilAyCOo8eUjqf6RU+LcKzfyi9hHIUZ2PsSQZ08hfTXlc+lEMRsNrgYgcxGp9OFSc1ZdRspbot3dt+Hh+3WUV2HgEpK8h/DeBwkeYrK6IvY55x8x1+qm1NnN4hpbTqcyFiCPgQeBBuDwIq3WVc5Diu2fowxbS/wDpsrzcyLpSoftBSgnzGvIVAvcLaBB/6czwlxrhf8es13GsqTwxuyqzSSOQ7D3JxqWkFxkIdhUp7REAqJtKVGbQbGrI3RxqgEdklAJkqzIgdVQoqUeAn1FdVrKzkRM5rFrd3YKsPhy3BKipSiSRJJgcDySKGv7uP3hM/vJ/M071lM8aF1O7Ocq2BjAbMz1zo/NVWcPsLEn2mSP30fkqn2srOUjXNsSfsB7/ALdv2k/zVuNiYj8Fv2k/OnOspuWjNTEpzYmI4N/8k/zVRd3cxR/0v+aP5q6HWVjxo3Wzmbu7GLP+j/zR/NUad1cX/wBn/mj+auoVlZykHMZyh7c7Fn/ROvBxA+C9OlRYHc7GpdJLEJIEntG9dPxzpFdcrKSXDRkqdjRzSi7QjYfd/ED/AE79VjWeiqsnYz4/05HGFJjQjQ+VOFZUfl+Pu/b8FHxU36ISTsJ8n/LI/eR+Sucfo1O3sZ4AjszN/vJj+L9RTfWUfL8fd+34DxU/sc2xu62KUTDVj/5o8o71Yxu1ixqyQb/fRx42VNdJrwGm8Fjqrft+A8VPshNRsXED7h/3J6anN51MnY78+wOPEcY/8uc021lJ8vx937fgHxUn6ITTsZ8aN2mYCkRQ7HbvYpWjXD8aP5hXQ6yj5fj7v2/Bq4uaVUv7/s5Dit0ccdMPP/7Gv56J7mbs4tkvdqzlzZIOdBmMwPsqMa10usq8OGhHpYjzybsWE7Jdt3Ty9pOnr+ulbDZbumSB4jr18KZayq6EHiJdkIG0thYpc5Wp4wVo+dCf/tTGnVnhH+Y3Hpm8a6rWVN8PF+rG8VPshA2Zu9iU+01Gn30H4Koh9jP/AIP+SeHnpYU31lZ4aHdh4qfZCY5u+6bdnpp3k6nztGnrVZW6zoVIb96desq6m/hyp8rK1cPFdzPEy7IRDu8+NGhAP4k8v2ucegqF7d3FEf5fD8aNT+9XQayjw8e7N8VPsjnOzt28WkrzNRMR3kRx0hXXjWV0asqixpKibzNuzKysrKckZWVlZQBS2u6UtyCR3kAkawVAH3GotkvypYzEpASRJkgnNNzfgKh3tcy4ZR5KR/GmlPA7yqZKsuQ5o9qeE8iOdADhtZ+FtpzKCSlZOUxJSUAXF/vGtWlLcw9pUc5ETBUhDpETa+UR186UMfvGXlJKsoyhQ7s/ey6yT+GjPbf+llXMk+RfvQAb2W2oKWcnZoITCZGozZjCSQJBSPKr63ANSB4mlHdfFw1iVoA7iQoAC0hKzoPAUL2Y6h5whx5KFEe2sSVHlJIA8PIaUAdDmhGzdqqcUgEJhYmBMptNyTfloKojd1zslIzoIzhSRBymAQZTwJkHj7Ipf2Yo4laWxlkie8JAgeHWgDo1aKdSDBIB5E0qbZxasIw0wFQpWYlSbQnNMJ4j2onkDpwi2fsNx1oOAtpzCUpKfaHAlXCddDQA50FXh15z/hkqzyHcwsnNI+9mgJtli9+c0D3U2uQ8GbhKpASfuqSCbchYggcY6zXxWIH16IGb6wi8X9tPHXS1AD9Na5xMSJ5TekvfZ0B8BUXaETw7y7idDp6VLsnZTzhbeOUArSslROcgEGfZ4gc9Dw0oAcCY1rxCwdCD4GkFe0/rT8KWlKSTlKyMqEjQwSAVH1k6wK82i6MO4ktuoWSJC0RIjUKAJkaa6+VAHQayoMDiO0bQ4LZ0hUftCaX98tqlvI0DGYFSoOoFgPAmZ8I0JoAPYxwdm4ARISrQ3FjQzZikdsjIlKf8Jc5QBxa5UCRsh1TAeSEgZcwSLKyEapI0JHDl6VJufi8+Jjk0v+JqgB0JrxDgOhB8DSJtHan1jEFsqSEZylOc9wBMyozYmxI8gIrTamVhSFNvIWTMKbgKSRGsE2M+BggigDoFaB0TEieU3pT27tpSsMwrQOg54tJTAKfAmfGOU1W2Xs5L7codaz/9oo0jTjI/aAoAeKyosI2UoQlRzKCQCeZAgm9Udv4Z1xsJaMHMM0qiUwbEjhMGOnlQAQLqZjMJ5Tet6SsfsjsWlKLrJKRJbygSBqASq58r1d3K2gV9oiZSnKU9M2YEDp3RbqaAGiar4nFBLa1iFZEqNj+ETE1zthwrcyIErUSkgWzSZOY8RaT4GaMYnd51CFuLLUITmyiSDkCiTdIg3geJoAYtn49S1lCsp7pVKQRoQIMkzrRKufbLaOKWUjJ3Rm74niBa1Wd5sSpnsmFHMlDSfBSrpuOIGUQDz8KAHVDgOhB8DW9J+B2QHQhbL7SiCCYTBTz0JKT0IvThQBlZWVlAGVlZWUAZWVlZQBlZWVlAAXfFrNhVp5qR/Gmhu42BCEuhQBuk3E8Dz8KZcbhQ4jKSRcGREykgjUEcOVR4DABrNClKKokqjhpGUAcTQAtb9YALLISALOGwj/t8vGvRh/8A0rJ1y/8A94pjx+zw6UkqUkpkApjRUTOYH8Irz7NT2PZSqJmbTObPOke10igBd3LaDCMQV2ACVHjYBU/CqG2dg4RSVOMOhCoJ7InU8kpMKSTyuOlOGH2WlIWCVLCxlVMC17DKB+I31qD7G5OKjqlJPkQAPUGgAPuSHEZ2lElASFJB+6ZIgcgeXQ9aD7qMBl9DizCSkgngJE35aU+YLBJaByySdVHU+MWjoIFVXNjpklKikEzEAgE3MSJF+ExQAtb5YYPqZcQZSUqSCJ1Sq48dfQ0b2PtVpGHbStWVSEBJT945RHdH3pibc6IjZqOyDZkgEmSb5iSSQREGSdPDSq32Nw7RUdUpn1Aj3UAKe7uzVHGIcIi61kcgQfzUBXmLwJOP7Th9YR/GkU84LApaByySdVHUxpPIdBAuarL2Okrz5l+2F5e7EghWuWYkc6AFnfjAlzEJjg2Pepfypt2YJYa//Gn+EVpjdmBxWfMpJgJ7uXQEke0k/iNWmGghKUjRIAHgBFAHMNn7DRnAfK0oulRT91QteQbSINqMO7tYBIn6y4f2VoUfRCCabMVspKlFQJQo6xEHxBBv1EGoTsUGylqjiEhIkdTBPoRQBewTCUNoQj2UpAT4AQKUd+tnFx5tV7oI/wBqpP8AEKdEpgQNBUGNwiXUwrgZBGoPMevhQAFw+1kJwiUGe0DYRkAMyE5Z5BPGfztQbcjAFrEmeLSvcpumdOxR95aiOUAT+0QJ9IqTAbIS0oKSpRhJQAcsBJy8kg/dGtAHPxsRPbEOlYRnUFlOouYIkG0wdNKLL3ZwAE/WXD0StCj6JQTTZjNmJWrNJSriUxeNJBBB8detQfY06uK/dSkfEH3UAVX8NhBhmmFklpSZQTM8DmzAd09/W2saUp7R2AhtaSw92guQUq7yCIiVJMXmxtpT9iNmIUlCRKcgypI4JtbvAgjujXlVcbFB9paiOQATPiRf0IoAn2G+pbDal3URc84JE+cT50J30ccKUNtqKQvMVFJgkJy2kcDmv4UxIQAAAAABAA0AGkVDjcGl0AKkEGQRqD0m3kbUAc+b3dY7ArLx7aDDaSPa4AiCrlJtzoxuJgy2t4HilHxXRs7ESbKWojkAEz4kX9IqzgNmhokhSlEgDvZdBP4UjnQAlbt4Epxja+al+9CzTtthM4d4c21/wmocNsdKFpUFLOUkpBywJBTwSCbKPGiRFACHughOHdUVmApEA31BBiju204TEBKHVQcoWhYkQF6d4jKJjQ+lWvsRIslakp4CEmByBI08ZrdzY6CE5VKSUpCOBlKdJBHU3EUAIbuyzh3czD2bIMwcSfGUqgkHS44giulsqJSkkQSASORIoe3sZMgrUVAfdgBNtJi58JjpROgDKysrKAMrKysoAiffCYkG9Q/XxyNabTPs+f5VSCqhOclKkWhBONhH66ORrVW0E8j7qoKHhUZTWcxjrFEI/aQ/Cr3Vt9oJ5GhflVbEPqJCUQOaiLAdOZ6aUrzMbkxDZ2mkagjraq42+0dLxyIoc1s1OqpWY1XfXpoP7cqkUwNdPL9f06VnNmYscLJ3t5kJmUL93XmelUHd+WkkS25493wveqG0xwj3j4adaEYHAB17ok5jI4TYdZPwPSoZeLlji5N9Cy4fHQc2z9IzOGKAtl7vpSqZQAM5CRmKlgJuePI0db3hbW0HUArSpOZMEX6TMTNvGkDezCF1p5LaUFREBxSS4tx8aAJSFBKEzluLFUgCJKluLvM5g21NY9DiGcsIzoiCJJRlMXImPADlXMuL4jLg14n5k91XVEXjgmP+0/pbYw6Ul3C4lJUVDKQ2FDJF1ArsDNucVmzfpiwLpSnK+hRMQpHWB7JIM305UqbW3h2biShplt19cpSA20opSIgBRUCezH4Ug6aGiW5v0bdi/wDWXQlASVFpoHMQFCAXFDugiTYTqLiIrtw8RlyY/NFqQcuF/Y6k1tAEA5VCeB18+Rr044cjVKIrWuxN1uHKiXjjxyNeHaKeR91UFGtJrNTGWGIS+0U8j7q9O0U8jQ1Neqo1M3kwL/2knkfdXv2inkaGAV7WamHJgEvtFPI1n2inkaHVqpUA1mphyYF9W10/hUfSq7u8CEiciz6acTc9KDOuGbGPIH+08/jQnaWLzghBmZHd9rNIHdkgCIV5jUV5nxDjMuLSsb6vctHhsfYYcPvm2peTsXgYm4Gh0OvuomjbSSYyq93zpUw7SUBMA8omSOhMmjGGRxryl8X4meRRi1X6IJcNiSug39oDkfdWfaCeR91DSaGYvbiUEgJUqOXPzr0Hx+VepFcPF9BlO0E8jWfaA5GkLHb0PD2GRHMmfSgz+/D6Y7iSeMcqZcdlfR+xvhkdTVtRI4H3fOvEbVSeB93zrmLH0htz32lagEimjZ21mnRKFpN9OIpHxvELr/A3h4UMx2qmYyq93zqNzbaU6pV7vnQtxcGeB+ND4lz3xSP4jm7+w0eGg/QPubwoGqF+751GreZAE9muOdvnQlxm3jQ7amLS0iJF7eNJ8y4jv7FPC4q6DA9ve2nVtz/j/NQbaH0pYdr2mXjrpk4eKqUsRje6SeOnhXP9t44qcIBtpXZw/FZ5vd+xNcNBs+gtyt9mtpF4NNuN9jkntMt+0zxGVR/Aaykr6BUQvHfs4f8A+esr14u1Zw5YqM2kdL20qAnlf8qHpxaJgqTPiKIbaRISfuiZ84j4e+qzITluBbpXNk+otja0moVOleOEVuWxFrHpVdRJMcelKx0RYh6AYNa4ByZPXj41BtlByxzqRuEJSE3JgC/Enr5nyNT9Si+kIqdFh41A85wANL2198MPhnSzlU46MpUE5RGc5RJUoc5yiSBfSYkXtx5xhD7bDZbcSlSM70LObQZQg38DW7iJG+PZWZgH0HDy8YrMBhClAREFxRzETZCRcT5kDqokaV5sTGYpa8r7aWhlzJGfOoiYPhqKLYzEJbbWs6JSpR8EpKo84ry/ilrCq9Wv7+5TV6FHar7baT2q8jcaJUUAAXJUsEGPMagXJFcT3xUHX1vLYcYzJBb7XOkOIQAfvXSQLATBsAebfvRt5pxDwceS2lBQkKjOoqUCp4tIzTmBIQkmyRJnvCkXeDH4RSEBnO4szncWRnkg/eTdUQBdRBvE6mvwvhJYVqldv9iU5eh1v6I8A0xgEOgALdBW44YFgVWJ/CmDryqriPpXQXXAzhXnmG5CnkEe0CBIGmS4vm4g6Uubl5sTs/C7PQMqHnHlYlwTIw7a5UPFailEjlprXXsNgGG2gyhpAbCcgRAIKQIgz7ViReZk17MYpWTtsW9lfSBhXkgkrbJAMLAJIMCQEKVaTF4Mxa4lkZxSFpCkLSpKhKVJIIUDoUkaihm091sE9deFbUbd5KIUCAAIUiCCAANeAoJsZrB4NQb7ZbQ4IfUEmVKJMSAVE5gCTM929hTO0VjKLY5KFaEVNNtajWKUdM9SYpf2tvc2yoI7NxR5wAkATeVHpbnBNG3NKqt4dGYKyglOhN4nUidKFb6GvTFWxdxW8+LyBTOCcWVeyhQUmLgd4kec2EcRWrb22D3y1h2xc9mSSQLx3hqbCR7+FObbw5Gtg6k6EeRp3jlRHxMbE3d3e9S3VYfGtDDPAwgkkIe59nnGo5SdRFM+MchNUt5NjM4tktOgEapVxSrgpMEEEeNKWycZiGD9Vxau0hMNYmT3wNAqb5oKdZ0N6lJ11L4/M9ugfxmKSRxNiRbiBwB1PQVEhM5VJURM9AZgn4a2N+VVXFKX7JKYBg5gLiIMkExPw0NVNurcwjLRSSlGZeYZAsATaQIOUTEi4FeR8SwSyxi49zoumMbLJSdbRa3DlpEUSwipHhS9snaiFpEECQDaePEZtQeYNF8M8ZUI4TP64189w+rHnqRk1aN8Yc1j6VF2SYBMWHHhWYp2LnlcDXyoDjNsJStKFDtXlHusJICERqp1xVoHE8OVegtU5Ug+lBUPsJT3iLSLJJ18BSrtVrDuBQbcRnI0Jg25AgVdf3u7Mtp+t4ROdMp7NtS2xwguA8+YFCt5sWXLYlptYtDjV0mRrIuK6I45wa1E1PUKuOwRSMwIiYPAgzyqJnFKbVmQqCL8R6VFikZTAcK0TYL1BPX7yetT7PSSu2mlriu1pJebcag/sfflZUnOJCeJm3C4mnTYOLLwU/cJKglBI1HE+FJ+B3XzEKU2rsxew141f25vcEI7FtOQjupSREVxZIxlKoIE2uoY2zva0y5lUZygyB40gbZ3sS65myrhJsLe+l3bC1qdJUq/Hx/OocPgs8gAk20+U134uCxpXILfoHjvY2qxbWAfvSLeAoFigCvMkyknlBqRrZyc+VWZPQyCeAgnrWj2DXhlBUEomCTw8RXTGGOL8oJ0dc+gz/Mxv7OH/wDnrKz6DUgPY8DSMN7+3NeV2Q+lHm53eRnVcQ2FAg6Ggr6VJURMRx4R8KOqpZ372OcThy2lxTRJACwJvNsw4oJsRyNLkje4uOVOjZWNbFi83PLOnj51GyubhQUOJSf1086BbjbtKwCXgtbSluqBIaRlSMubQHic3CAIAA40xoYgGLfHWah67HSntuebRTOX19K9aaJ9mxiBbQ84PhUmJT7NbsK040aUDflF7aG5WFeUlTqFZk2zoWpClAkk5yk965MTpJFGW20NIShtIAQkJQgcEpFgI8qIrIPCtAgVkkLfco7PwigpS1wVKgW4C0ChW/O0uwZC4JAlRiLpb7ykieJSD5Typk8KA75bGTjcK4xOUm6Fzo4nSeYuQRyJqGaONwUZ9LXsCk9VnOdpbtss4RnHYRa2n1JzokJ7xV3oczSgFCc02GhBkxWba2S5tDDZ3G2UvpaL7LzP+W+gCFtlJPdUklOkjjpVnYmHWMC8znUgNOEOIcuWDkKnbx3+8CUqMiHAeBNQ/RFtQAu4MqzICe2ZUUxwSl1IB/aSr/ceNck5ZIQlNPU4P2f/AD9Ruom7M3kxGDw7HZ5EJUpw58gJMqTmAJ0FtOM9LdP2P9IWHQyhzFuFClJSSkpvCgSlYQkkqQSlWgtaRcVLupuMy7s5LGLTnGdxSSFeyVLMKbIAuQAZiLngaQMH9FGLefebCFYdhKjkcfglQEgR2Y7xMzIAHnXtwknuiWS602O5+mrCE9zD4pYmJhA4wIGc60wI3mwOLRDyFpbKlNziWFJQVjuqSFqBQFSSmCRJkXqm79GOz1uIcW2cwSkLShUIWpOXvFOXU5b5csyZF6bk4VsN9kEJDcRkyjKQeYNjVNRJYewP2Rs04fM1ctzLckmAfugkkwOF7C2gFFCmtEpCQlKQEpAgACAANAANAK2dVaps6op0kVXmpsKqbX21hsEgHEvIan2EmSpUfhQmVHyHGibVUMLu/h23S8llPbKMl5UrXJnRayVAXiARaBoBRCVC5ouaSFZf0uYEOBsIxSiTls1qSYSAkqCjMi0TfStnt7dnYsKCHy06kEyAW3UkJmMioDhzQnJeTPKas727g4bHupedU6l0AJK21gSkGQSFJUCoSQNNegjne830R4hGVWE/x0kwUKUAtPUlWVKh4ARbWafWQ5FHS9n4TFobIdKXSCRmRooSYkD2VQUgzaQeFL7+DcKiSFZbJlKJM2KpuZURNzzJsK1+jLctLDSvrmGPbZiMrmRTeXukFISSCbCSqfK8uz7aENhtCUpQkQEpAAAHAAWAqc2pI6MMZxezF3Ya5sRcTcgwcsiACbaeU+sm+GGCsOISFLQQvvSY+4tUDUgTbTWpWLOA25m3j5Rxmgu9+8TeHLbriFmStsAKABSAFDXQkEQRooFJ41x8RfLait/Q7JdbZPgG0oKAkxCZTBlDiT+HkoU04SFJkXBHCgTWCaRkCRCFmUkaJUbggCwmeHGiOw8GpDq79xV8vJXMeNfKqPNy7PoNN7F7EIBsRagW8Oy0vIUhRyd1SUrAslK/aChxSYFMzrU1WUg11XKErRiaaONYjcnEoUTlbcQJu2sGZECRaNKM4JpxtCApJJSn2ZvHLranzG4NBF0TfgkSTQ1ndPOrMr/CTM2jMennXVLinOkwajFWc42bshx90oaR7RnKPZQPHhXUNibrN4cAHvHj40awmAbZTlbQEA3trPU6mraL0uTK5uhdZG6nKiAYtauJ/SWk/XADxTI6kcZruGJ0rk/0gYXtHEjNl4TEwJ49Krw01DKmzYK4sTtn7J7dxKAVKUoXCElRzcbDhBF9BTUrd/CMolzD4nLEFzL7Mce6belU8U9iNnYRRYVlW7lSrEoAujkCfZI59aVsNtl8PLxJdWpc5lEq9ubEECx9K9PTLN5oy2J3K6Du08Egt52ne3bGgV7afBXAj8KqzCw40puc8oJClCDI59RpQNOK/wAZa0pmTJQPZUOJUfugc9aKbIezz3QkyYAFgDy5jrSZYuMbZRWx+/8Ap9VKsdJkxh58R29ZVr6D2Ql7HgcRhz/79ZXo43cEzzM/+RnV1VBiESkjpU6q1NM+hIAM4MJJMqM8zMcbdP7VLiFWNXi2JqJxocuFc2g6tRUeTYVqw5erDrQgeHM1BhWx60UxlJUWCqa9SbVjSBb9canW2OVGlitoqqXVIqUCQdMxIidDeDHGSb0RU0P0TUQYTpHEe+pzxOXR00apI5tvrvAyzjmWVJJzpSHpBKSjNmazZZUqClU2PdJEQaMM7qYZl3640hxTucLzJOYwuUuQCbhQWonU2EaRQbGbIaVjziCk9qHhCs6h7JCRYGIyiIiulhhMae815XxDBlhp5b6/Vu0n/I0ciZR3ZxQWyDEQpaIGncWUgi51AB86KFVDN38OlCXUpEDtFGJJ1g2k2F9KK9mK9zBGoJfYVtWRk1oo1Y7MVoWhVmapIqhV69cNTNNDlWLaHKlH1KyBs1LNeoZHL3mpS2KyjHJWQ5q8KqnLY5VqWxRRmpFZyhW03IHWKOFoUH29g0KbII95HwNY0UjNIU2cQCpdyTlWRqIKEmfagCdJ0NuVcz+k/HdtjciZhpKUAcyQCYB496/OuoPbMbEQFewR7a/vNgn739qG4PdzDLxSXFt5lzGZSlE92AJlVzFpqbWnzdhcuRS2QH3AxLhBwzuYtqSktLvCFZZLcniJjxFdW2RIbTn9oWJ5xxq0rANx7A5+dShhMae81864TyZnkpL+/oU1rTRrNROQKtFlPL3mo14dPL3mqSwzfYxSRVielTcK2ZZHL3mpFMp5Uvhp/Y1zTZXKrXqIukXFWmmhmjhHM1sphMi1a+Hn3Qa4kDokVzTfRWV9pXCSL+I+ddTLIg295pT3w2S04lsrRJCjHeUPgafDwsnPqNDKkmBQ1YpQe6q4BEpvwgyIpN2psZsa4dM5rlCykel66phtnN9mnu8OZ+daP7Mag933n51XHiy45PS/5Hlkicew2ECJ7pTIvPEdedE22h3YMgdKeX9hsEXRpp3lfOvU7GZ7vc/5K+dXniySXUXnRM+hU/8AUbSEmB9XAnlD1e0e+jnZzbS8UW05Srs5uTOXtI1J5msr1sSqCR52aVz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3800" name="AutoShape 8" descr="data:image/jpeg;base64,/9j/4AAQSkZJRgABAQAAAQABAAD/2wCEAAkGBxQTEhUUExQVFRUXGRwZGRcXFx0fHRwYFxwaGhoeGBwYHSggGxolHxcYITEhJSktLi4uHB8zODMsNygtLisBCgoKDg0OGxAQGywkICQsLCwsLCwvLCwsLCwsLCwsLCwsLCwsLCwsLCwsLCwsLCwsLCwsLCwsLCwsLCwsLDcsLP/AABEIAJsBRQMBIgACEQEDEQH/xAAcAAACAgMBAQAAAAAAAAAAAAAFBgMEAAIHAQj/xABHEAABAwIDBQUEBwYFAwMFAAABAgMRACEEEjEFBkFRYRMicYGRMqGx0QcUFUJSwfBygrLS4fEjM0OSoiRTYiWzwwgWc4Oj/8QAGgEAAwEBAQEAAAAAAAAAAAAAAAIDAQQFBv/EAC4RAAICAQIEBAUEAwAAAAAAAAABAhEDEiEEEzFRFCJBoQUVMmHRcZGx8DOB4f/aAAwDAQACEQMRAD8AcvpdW43h0PNhdlFC8puErSYMcYUBfhNchwu3HwpKu0cBBuCpUEEEeevursm9mJzreSq6GQmxAsVIKlq6nKoJH73OuI7ZbW24DBgRKeI7pkjzBBHSuTL9Wx0Yum5Njlvkdx91KstocVqCItPj60IG9b4gKzFR0JcWAZ4wDFEsO9mP7oI6jmPWqWCfKn1MJCVJUomTP72Xhc1mNummroo0vQK4N54DMt5xSjyWoDyE++raMe6fvr/3qoq3sRWYJA4f3mr42IEESZjXlapbydsy0BG+24uOf71fOtszxXlC3J/aVx040YbQFoJHWKmYWhIBMT7+Gvv91ZRlkWGYcEgrWSB+JRqbC7MxCj3nFJTw76pPyFer2qbhCb8Sf1pVR7FuESpw/AeXKtCmFH2kNj/NWSBeFyfefhQp3ESbOOjrmnTzqkHsx4nrNWGsMYkkCaG2wpIq4hbwul1ZH7Zn40OddcWQVOPGOHarHuChRrsx41Sdw06a8qxNobYHYzai03K3DHDOQPOCaBNbZeW9mOJcSLQEqXEk2AE6cz86ZHdnNrsuR0zG/v8AdVZjYjaSDky5TPeVMm0FMWgQTEa1SM0k7Cky59qPAd4uKgSSlZHuJ86I7Exy1qJLjgvYFR6dYoXiHJtoBz4xVndZ3MTa+Y6+n51GTekeKVjzg1r4qP7xPLQ36+6r6VqjU2jRao/i1saH4Z6BJ9Y420qRePAOvjbX0j4864nJnRpCYdMG54nW8m2s6anyqVTqrwTrpP8AWIv41QYxQVxnw6eHUVMhc66+R0SBblSubF0lgE8yNfvHiFcvAVqcQZJB9/7B09ajKoAvpPpI5mhGN2yEzB4+lv6Vicn0DSvUKuOqiJPqeCuniaruKVI7x48TzPW/DTlQI7ZKpv8APQ1ONojn7701TQ3lLrylCO8qI/F0FxeqjpMe0oD9rr0NarxqY1/WlUXMcBMfGNJpo6gbSPMW4oaKV/vPl8KEZXXnUNJcWM5iQoyBBKiL6gAmpsTjBe/wr3dnEpGLQVaZVQOZI+U114U7OedN0dKwQSgBKZygQJMi3G95P5VbbB66mDfWSRJPTnPC9AncZcgKgcj15z4TV/Z2OKu6fXnH510RnQ0oL0Lyud5HEgTbqRHCPOtFPnnz/L4VI6qATaY9PDyqni3o/tOkUzkKo2erdPM8ONaFw9fU6WPzt4VC7igCQDe/68KhGLuRr4D4CkciiiSuLP4j6n9RQTa2DWsSlakK1kT6WN/HpRdSpBi/HU8o8/KoFDw/qSfK/wCdTU3F2ma4p9UImIxGIZVmzODXVUpIiO9JgWPH1qHaO2HHFJUFrByhOUKIgpnQGxsR+czTbtFkKBmB48eNoPzm1JG09kqbIKZKAbgXhJ9rJ0H5W5V6WDjNSqRyZcFbxCO6GJdzPy4sjuwFKUYMrnoBpYVle7nqVmekEjuQocR3+XhFZVJJXsc4+7aQMJi3XHrYbEwQs6JdCcqkq5ZhceY4Vy/e/bYfxGcNhDKRkRPtKAKjKraGZjhevojHYNDqFNuJC0KEKSoSCK+a97NjtJxjzSUkIacUE5nFGImPaJF+7fka48kaZXG7FtWLUkStOZvgUmIvqk6wRamX6PNmtOvdtlKG2tSonvdNb3yj/dyqjsxaHUlJSEqA7yOXKOhsZo9hUIDeRMJAiAOfAQONzSSnVqi1WNeN2syk9wTOvPy4aHShj201KJ60LXgy2shWusDh6VFin0IutYT4mKhbZulB3A4gBsDiSRHn8qgxaI0Np517uYtLziwkhcJkcYuAfWR6Ve3iaKFx08uPz+FNWwvR0DJ6nS9Q4h0Ad6fStC7F+FC9uYzuEAibenE+nwrEtxjbD7fLilJZYUvLYqKglPrBqwvaTmhGFSfwl2feB+VAt32u2SUSeySYAn2lakmrGP2Y+lSfq6UqSUQdJC+ZmPlrVXFXQoY+2Akf4rZQD99JC0H94XHmKt2PeHEC4oS9hy0k6FzIMyUizi7gjJ5C+o91b7Nw5T3UBSAdUKuEkjRChaL6UrSN2LmIiqL5MWJ9avu4U8fC5/U1AWbUrRiBqnYNx51dwuLDZtBBT46VC9h+I/RrEYBboOkjw1NZtVMff0DSNtqcVlbSVHkOHjwqZzD4kiSlA6Ff9KB7OwL5OUS2JuoXM/lUG39nrbWAFKOZIglRueMVLTG6TGuVWxhwuPcZX3rcNbeR91NzGIzJSeBE/CfhXNdlJeJyKClA6gySJ0IJ43p93bYVkUlV8pI8riufiIorib9TXa2PKU35fOkTF48lXnTHvgsi3l8aXMLg86pAmALTqapgilG2JlbcqRb2fhXXPYgRxJtaKIvbKcAntW+Np5HSrmE2G4tAzrKEfhT+Z9aT9u7KUh5aRMT3cx1SeM+VbGanKrNcdMbouYl51vWFC9xVI7VKqiw+De0Tmgcbx6mpWdjOuaJ8T410eRdSD1PoY3jSTabyNeetbdqtJCkGFj2Tex4aUXwW7hT7UT/aq+OwQKgkcVAW1uY4eJpVOLlsMotbsa8DtIjDl9WHxHZJTKnu6Em9zBIJAPEAzFb7K26244C04kiRYSDMwZHDjaNZPCj+9by1YH/pZltbbiUpAkpbUFwAZCtBY8q4zhEKViV4l52/eWTlyqUv2gFJCQmCbGOlq69MWZzJXVHelq7pPQ/Ogu03ojQ3/vH6+dGGFyzJ1jn4QeXn40qbVekweenS/wAfgalLZFonofUriP1a97m3TXpUa8YlJhRjXmdOgvqeXOoJMQJ6+nGPIetE9nYZIIDaFOLJhSgBIIGmYwlPMCR51OrHut2ZhMQFHuqzDoRqYi4JjT1jzsIc4T6xrEHlz1oVtzbSGe68h1pR0DjagDYyEqjKo+BoczvAAQQc6PG+UTF5vFtfzoeOXYxTi+jD2KuJPgInXSdevjS9tz2b9eHLwm2moouMalaZSoEefv5H5UtbcxOtj5HSLW5cLeFGPqZI83RSMzxTYnJMDj36yt9zhd79zUR+Pnesrti9jimtzvprjn0rbvpVi1PLENFpA7gCVLdJc7pVExlQVKOsJSBEyOx1zz6Y0HsGV/dDhBPIqSYJ9CPOjJ9JPG/McNOwVOFa2k9ihByhcq7xibeHOfWiG5+Mdw+LAfJWkpUlJJkZxdMcjr60Tw+MJQhtNkpBsIvJKiSTcklXoBVd5KAQCsAnTMRrNoPTh4Vz829jp0FvFurUpcKCM3ecWR7IvoOKuA4WJ5AreKwCFEktur/8i4MxHMBUekU24HB9upCVGx7yuRypJ+Iodj92EfWFLCnCSSoII0J1703SPlc1kHRrGj6D9kJQMW6CVAlDaZEEQCtYM8e830o1vMgKcMc/18Kv/Rnh+zwS9J7ZZMfsNx7gKFY5K1OE9TTzdogvqYtYnCFJOuU+fjQPaeDRlglQJ4pjvDWJIMCuhJwwIuB/WqWP2GhzoedTSopqEnY2BQ2FAKWgEzBPSNct9KYMM20NVAzzUT7pA91FMDsEpIzkKA0OhpiwjGXhHwtRTb3MchfwmGKrJbN+Sco87D86vHZyU3gTRYnWqeJc8z6TTJULYGxmHocWaN4s1QyTNLI1AvEYUFJBFp/uKtbvYWCqCPagk68IiVVs8I/XhU2wXsql880z5fKahmbUC+HeQQawa27pE3nUTH649Kq43HYgWCFA87cOtMbL/HqTw4GRzBqRxAMTMzy6TwEcq4lN9To+wr7Owbypzkif1bieNHtlJCJHE3vHKpn02Oony4+FjXmGbiLg8ItoD/QUspNh0Qr71pJX56dLf0ofs1khQ09KM7VRmUSf61ps9ASZ8ePI2+FWjKoULpuQQStaQbEg/mT0qpiMao6pV4xznSmNhsRJiYi8fLp76nZAi0RAPqD48veeNQi/WhpSrYRSy64e6hUdRFFcFgFJ1+Hzpke5Tw0Os/oHh6UOxi45enPyrXlfQ2CT3KWNgJ4cTbketUt3cD2uKGsISVdJPdTJBt7RP7taY5+r24KpcxBn7qEz4lVjxv0rq4aNyVk8rDDmHWhRA0sQTrF4Jvr1rxAWpUEAgEGSJ0k8eGlFHbmOXECPW5J/oa3Q2BaJvf0HDT+9d3Ld7GatjXEqAaUTy1ibm50GnC1JGKckz+v6ammvb78IA+XUflSm/Y/r8qXK9zYLYu4BrMggEieIMHgdfDSxjWmvYCwy3kMACTqNT4QDqbml7ZFh8LePnp+hV90QIBFoHqevGPzqayOLNnFSVMWfpox7zgbYbCezcg+xKi42okBKge7IOh1vXM9nYZbLRWslCitKUt2JUCTnMAz3cvpPOuv7WAWkpcaQ6LwlQtHDzuTbn0pTx+DTBDWHbbMZc5mcpOgzE24610RzJrc5nhaewI2ZilAyCOo8eUjqf6RU+LcKzfyi9hHIUZ2PsSQZ08hfTXlc+lEMRsNrgYgcxGp9OFSc1ZdRspbot3dt+Hh+3WUV2HgEpK8h/DeBwkeYrK6IvY55x8x1+qm1NnN4hpbTqcyFiCPgQeBBuDwIq3WVc5Diu2fowxbS/wDpsrzcyLpSoftBSgnzGvIVAvcLaBB/6czwlxrhf8es13GsqTwxuyqzSSOQ7D3JxqWkFxkIdhUp7REAqJtKVGbQbGrI3RxqgEdklAJkqzIgdVQoqUeAn1FdVrKzkRM5rFrd3YKsPhy3BKipSiSRJJgcDySKGv7uP3hM/vJ/M071lM8aF1O7Ocq2BjAbMz1zo/NVWcPsLEn2mSP30fkqn2srOUjXNsSfsB7/ALdv2k/zVuNiYj8Fv2k/OnOspuWjNTEpzYmI4N/8k/zVRd3cxR/0v+aP5q6HWVjxo3Wzmbu7GLP+j/zR/NUad1cX/wBn/mj+auoVlZykHMZyh7c7Fn/ROvBxA+C9OlRYHc7GpdJLEJIEntG9dPxzpFdcrKSXDRkqdjRzSi7QjYfd/ED/AE79VjWeiqsnYz4/05HGFJjQjQ+VOFZUfl+Pu/b8FHxU36ISTsJ8n/LI/eR+Sucfo1O3sZ4AjszN/vJj+L9RTfWUfL8fd+34DxU/sc2xu62KUTDVj/5o8o71Yxu1ixqyQb/fRx42VNdJrwGm8Fjqrft+A8VPshNRsXED7h/3J6anN51MnY78+wOPEcY/8uc021lJ8vx937fgHxUn6ITTsZ8aN2mYCkRQ7HbvYpWjXD8aP5hXQ6yj5fj7v2/Bq4uaVUv7/s5Dit0ccdMPP/7Gv56J7mbs4tkvdqzlzZIOdBmMwPsqMa10usq8OGhHpYjzybsWE7Jdt3Ty9pOnr+ulbDZbumSB4jr18KZayq6EHiJdkIG0thYpc5Wp4wVo+dCf/tTGnVnhH+Y3Hpm8a6rWVN8PF+rG8VPshA2Zu9iU+01Gn30H4Koh9jP/AIP+SeHnpYU31lZ4aHdh4qfZCY5u+6bdnpp3k6nztGnrVZW6zoVIb96desq6m/hyp8rK1cPFdzPEy7IRDu8+NGhAP4k8v2ucegqF7d3FEf5fD8aNT+9XQayjw8e7N8VPsjnOzt28WkrzNRMR3kRx0hXXjWV0asqixpKibzNuzKysrKckZWVlZQBS2u6UtyCR3kAkawVAH3GotkvypYzEpASRJkgnNNzfgKh3tcy4ZR5KR/GmlPA7yqZKsuQ5o9qeE8iOdADhtZ+FtpzKCSlZOUxJSUAXF/vGtWlLcw9pUc5ETBUhDpETa+UR186UMfvGXlJKsoyhQ7s/ey6yT+GjPbf+llXMk+RfvQAb2W2oKWcnZoITCZGozZjCSQJBSPKr63ANSB4mlHdfFw1iVoA7iQoAC0hKzoPAUL2Y6h5whx5KFEe2sSVHlJIA8PIaUAdDmhGzdqqcUgEJhYmBMptNyTfloKojd1zslIzoIzhSRBymAQZTwJkHj7Ipf2Yo4laWxlkie8JAgeHWgDo1aKdSDBIB5E0qbZxasIw0wFQpWYlSbQnNMJ4j2onkDpwi2fsNx1oOAtpzCUpKfaHAlXCddDQA50FXh15z/hkqzyHcwsnNI+9mgJtli9+c0D3U2uQ8GbhKpASfuqSCbchYggcY6zXxWIH16IGb6wi8X9tPHXS1AD9Na5xMSJ5TekvfZ0B8BUXaETw7y7idDp6VLsnZTzhbeOUArSslROcgEGfZ4gc9Dw0oAcCY1rxCwdCD4GkFe0/rT8KWlKSTlKyMqEjQwSAVH1k6wK82i6MO4ktuoWSJC0RIjUKAJkaa6+VAHQayoMDiO0bQ4LZ0hUftCaX98tqlvI0DGYFSoOoFgPAmZ8I0JoAPYxwdm4ARISrQ3FjQzZikdsjIlKf8Jc5QBxa5UCRsh1TAeSEgZcwSLKyEapI0JHDl6VJufi8+Jjk0v+JqgB0JrxDgOhB8DSJtHan1jEFsqSEZylOc9wBMyozYmxI8gIrTamVhSFNvIWTMKbgKSRGsE2M+BggigDoFaB0TEieU3pT27tpSsMwrQOg54tJTAKfAmfGOU1W2Xs5L7codaz/9oo0jTjI/aAoAeKyosI2UoQlRzKCQCeZAgm9Udv4Z1xsJaMHMM0qiUwbEjhMGOnlQAQLqZjMJ5Tet6SsfsjsWlKLrJKRJbygSBqASq58r1d3K2gV9oiZSnKU9M2YEDp3RbqaAGiar4nFBLa1iFZEqNj+ETE1zthwrcyIErUSkgWzSZOY8RaT4GaMYnd51CFuLLUITmyiSDkCiTdIg3geJoAYtn49S1lCsp7pVKQRoQIMkzrRKufbLaOKWUjJ3Rm74niBa1Wd5sSpnsmFHMlDSfBSrpuOIGUQDz8KAHVDgOhB8DW9J+B2QHQhbL7SiCCYTBTz0JKT0IvThQBlZWVlAGVlZWUAZWVlZQBlZWVlAAXfFrNhVp5qR/Gmhu42BCEuhQBuk3E8Dz8KZcbhQ4jKSRcGREykgjUEcOVR4DABrNClKKokqjhpGUAcTQAtb9YALLISALOGwj/t8vGvRh/8A0rJ1y/8A94pjx+zw6UkqUkpkApjRUTOYH8Irz7NT2PZSqJmbTObPOke10igBd3LaDCMQV2ACVHjYBU/CqG2dg4RSVOMOhCoJ7InU8kpMKSTyuOlOGH2WlIWCVLCxlVMC17DKB+I31qD7G5OKjqlJPkQAPUGgAPuSHEZ2lElASFJB+6ZIgcgeXQ9aD7qMBl9DizCSkgngJE35aU+YLBJaByySdVHU+MWjoIFVXNjpklKikEzEAgE3MSJF+ExQAtb5YYPqZcQZSUqSCJ1Sq48dfQ0b2PtVpGHbStWVSEBJT945RHdH3pibc6IjZqOyDZkgEmSb5iSSQREGSdPDSq32Nw7RUdUpn1Aj3UAKe7uzVHGIcIi61kcgQfzUBXmLwJOP7Th9YR/GkU84LApaByySdVHUxpPIdBAuarL2Okrz5l+2F5e7EghWuWYkc6AFnfjAlzEJjg2Pepfypt2YJYa//Gn+EVpjdmBxWfMpJgJ7uXQEke0k/iNWmGghKUjRIAHgBFAHMNn7DRnAfK0oulRT91QteQbSINqMO7tYBIn6y4f2VoUfRCCabMVspKlFQJQo6xEHxBBv1EGoTsUGylqjiEhIkdTBPoRQBewTCUNoQj2UpAT4AQKUd+tnFx5tV7oI/wBqpP8AEKdEpgQNBUGNwiXUwrgZBGoPMevhQAFw+1kJwiUGe0DYRkAMyE5Z5BPGfztQbcjAFrEmeLSvcpumdOxR95aiOUAT+0QJ9IqTAbIS0oKSpRhJQAcsBJy8kg/dGtAHPxsRPbEOlYRnUFlOouYIkG0wdNKLL3ZwAE/WXD0StCj6JQTTZjNmJWrNJSriUxeNJBBB8detQfY06uK/dSkfEH3UAVX8NhBhmmFklpSZQTM8DmzAd09/W2saUp7R2AhtaSw92guQUq7yCIiVJMXmxtpT9iNmIUlCRKcgypI4JtbvAgjujXlVcbFB9paiOQATPiRf0IoAn2G+pbDal3URc84JE+cT50J30ccKUNtqKQvMVFJgkJy2kcDmv4UxIQAAAAABAA0AGkVDjcGl0AKkEGQRqD0m3kbUAc+b3dY7ArLx7aDDaSPa4AiCrlJtzoxuJgy2t4HilHxXRs7ESbKWojkAEz4kX9IqzgNmhokhSlEgDvZdBP4UjnQAlbt4Epxja+al+9CzTtthM4d4c21/wmocNsdKFpUFLOUkpBywJBTwSCbKPGiRFACHughOHdUVmApEA31BBiju204TEBKHVQcoWhYkQF6d4jKJjQ+lWvsRIslakp4CEmByBI08ZrdzY6CE5VKSUpCOBlKdJBHU3EUAIbuyzh3czD2bIMwcSfGUqgkHS44giulsqJSkkQSASORIoe3sZMgrUVAfdgBNtJi58JjpROgDKysrKAMrKysoAiffCYkG9Q/XxyNabTPs+f5VSCqhOclKkWhBONhH66ORrVW0E8j7qoKHhUZTWcxjrFEI/aQ/Cr3Vt9oJ5GhflVbEPqJCUQOaiLAdOZ6aUrzMbkxDZ2mkagjraq42+0dLxyIoc1s1OqpWY1XfXpoP7cqkUwNdPL9f06VnNmYscLJ3t5kJmUL93XmelUHd+WkkS25493wveqG0xwj3j4adaEYHAB17ok5jI4TYdZPwPSoZeLlji5N9Cy4fHQc2z9IzOGKAtl7vpSqZQAM5CRmKlgJuePI0db3hbW0HUArSpOZMEX6TMTNvGkDezCF1p5LaUFREBxSS4tx8aAJSFBKEzluLFUgCJKluLvM5g21NY9DiGcsIzoiCJJRlMXImPADlXMuL4jLg14n5k91XVEXjgmP+0/pbYw6Ul3C4lJUVDKQ2FDJF1ArsDNucVmzfpiwLpSnK+hRMQpHWB7JIM305UqbW3h2biShplt19cpSA20opSIgBRUCezH4Ug6aGiW5v0bdi/wDWXQlASVFpoHMQFCAXFDugiTYTqLiIrtw8RlyY/NFqQcuF/Y6k1tAEA5VCeB18+Rr044cjVKIrWuxN1uHKiXjjxyNeHaKeR91UFGtJrNTGWGIS+0U8j7q9O0U8jQ1Neqo1M3kwL/2knkfdXv2inkaGAV7WamHJgEvtFPI1n2inkaHVqpUA1mphyYF9W10/hUfSq7u8CEiciz6acTc9KDOuGbGPIH+08/jQnaWLzghBmZHd9rNIHdkgCIV5jUV5nxDjMuLSsb6vctHhsfYYcPvm2peTsXgYm4Gh0OvuomjbSSYyq93zpUw7SUBMA8omSOhMmjGGRxryl8X4meRRi1X6IJcNiSug39oDkfdWfaCeR91DSaGYvbiUEgJUqOXPzr0Hx+VepFcPF9BlO0E8jWfaA5GkLHb0PD2GRHMmfSgz+/D6Y7iSeMcqZcdlfR+xvhkdTVtRI4H3fOvEbVSeB93zrmLH0htz32lagEimjZ21mnRKFpN9OIpHxvELr/A3h4UMx2qmYyq93zqNzbaU6pV7vnQtxcGeB+ND4lz3xSP4jm7+w0eGg/QPubwoGqF+751GreZAE9muOdvnQlxm3jQ7amLS0iJF7eNJ8y4jv7FPC4q6DA9ve2nVtz/j/NQbaH0pYdr2mXjrpk4eKqUsRje6SeOnhXP9t44qcIBtpXZw/FZ5vd+xNcNBs+gtyt9mtpF4NNuN9jkntMt+0zxGVR/Aaykr6BUQvHfs4f8A+esr14u1Zw5YqM2kdL20qAnlf8qHpxaJgqTPiKIbaRISfuiZ84j4e+qzITluBbpXNk+otja0moVOleOEVuWxFrHpVdRJMcelKx0RYh6AYNa4ByZPXj41BtlByxzqRuEJSE3JgC/Enr5nyNT9Si+kIqdFh41A85wANL2198MPhnSzlU46MpUE5RGc5RJUoc5yiSBfSYkXtx5xhD7bDZbcSlSM70LObQZQg38DW7iJG+PZWZgH0HDy8YrMBhClAREFxRzETZCRcT5kDqokaV5sTGYpa8r7aWhlzJGfOoiYPhqKLYzEJbbWs6JSpR8EpKo84ry/ilrCq9Wv7+5TV6FHar7baT2q8jcaJUUAAXJUsEGPMagXJFcT3xUHX1vLYcYzJBb7XOkOIQAfvXSQLATBsAebfvRt5pxDwceS2lBQkKjOoqUCp4tIzTmBIQkmyRJnvCkXeDH4RSEBnO4szncWRnkg/eTdUQBdRBvE6mvwvhJYVqldv9iU5eh1v6I8A0xgEOgALdBW44YFgVWJ/CmDryqriPpXQXXAzhXnmG5CnkEe0CBIGmS4vm4g6Uubl5sTs/C7PQMqHnHlYlwTIw7a5UPFailEjlprXXsNgGG2gyhpAbCcgRAIKQIgz7ViReZk17MYpWTtsW9lfSBhXkgkrbJAMLAJIMCQEKVaTF4Mxa4lkZxSFpCkLSpKhKVJIIUDoUkaihm091sE9deFbUbd5KIUCAAIUiCCAANeAoJsZrB4NQb7ZbQ4IfUEmVKJMSAVE5gCTM929hTO0VjKLY5KFaEVNNtajWKUdM9SYpf2tvc2yoI7NxR5wAkATeVHpbnBNG3NKqt4dGYKyglOhN4nUidKFb6GvTFWxdxW8+LyBTOCcWVeyhQUmLgd4kec2EcRWrb22D3y1h2xc9mSSQLx3hqbCR7+FObbw5Gtg6k6EeRp3jlRHxMbE3d3e9S3VYfGtDDPAwgkkIe59nnGo5SdRFM+MchNUt5NjM4tktOgEapVxSrgpMEEEeNKWycZiGD9Vxau0hMNYmT3wNAqb5oKdZ0N6lJ11L4/M9ugfxmKSRxNiRbiBwB1PQVEhM5VJURM9AZgn4a2N+VVXFKX7JKYBg5gLiIMkExPw0NVNurcwjLRSSlGZeYZAsATaQIOUTEi4FeR8SwSyxi49zoumMbLJSdbRa3DlpEUSwipHhS9snaiFpEECQDaePEZtQeYNF8M8ZUI4TP64189w+rHnqRk1aN8Yc1j6VF2SYBMWHHhWYp2LnlcDXyoDjNsJStKFDtXlHusJICERqp1xVoHE8OVegtU5Ug+lBUPsJT3iLSLJJ18BSrtVrDuBQbcRnI0Jg25AgVdf3u7Mtp+t4ROdMp7NtS2xwguA8+YFCt5sWXLYlptYtDjV0mRrIuK6I45wa1E1PUKuOwRSMwIiYPAgzyqJnFKbVmQqCL8R6VFikZTAcK0TYL1BPX7yetT7PSSu2mlriu1pJebcag/sfflZUnOJCeJm3C4mnTYOLLwU/cJKglBI1HE+FJ+B3XzEKU2rsxew141f25vcEI7FtOQjupSREVxZIxlKoIE2uoY2zva0y5lUZygyB40gbZ3sS65myrhJsLe+l3bC1qdJUq/Hx/OocPgs8gAk20+U134uCxpXILfoHjvY2qxbWAfvSLeAoFigCvMkyknlBqRrZyc+VWZPQyCeAgnrWj2DXhlBUEomCTw8RXTGGOL8oJ0dc+gz/Mxv7OH/wDnrKz6DUgPY8DSMN7+3NeV2Q+lHm53eRnVcQ2FAg6Ggr6VJURMRx4R8KOqpZ372OcThy2lxTRJACwJvNsw4oJsRyNLkje4uOVOjZWNbFi83PLOnj51GyubhQUOJSf1086BbjbtKwCXgtbSluqBIaRlSMubQHic3CAIAA40xoYgGLfHWah67HSntuebRTOX19K9aaJ9mxiBbQ84PhUmJT7NbsK040aUDflF7aG5WFeUlTqFZk2zoWpClAkk5yk965MTpJFGW20NIShtIAQkJQgcEpFgI8qIrIPCtAgVkkLfco7PwigpS1wVKgW4C0ChW/O0uwZC4JAlRiLpb7ykieJSD5Typk8KA75bGTjcK4xOUm6Fzo4nSeYuQRyJqGaONwUZ9LXsCk9VnOdpbtss4RnHYRa2n1JzokJ7xV3oczSgFCc02GhBkxWba2S5tDDZ3G2UvpaL7LzP+W+gCFtlJPdUklOkjjpVnYmHWMC8znUgNOEOIcuWDkKnbx3+8CUqMiHAeBNQ/RFtQAu4MqzICe2ZUUxwSl1IB/aSr/ceNck5ZIQlNPU4P2f/AD9Ruom7M3kxGDw7HZ5EJUpw58gJMqTmAJ0FtOM9LdP2P9IWHQyhzFuFClJSSkpvCgSlYQkkqQSlWgtaRcVLupuMy7s5LGLTnGdxSSFeyVLMKbIAuQAZiLngaQMH9FGLefebCFYdhKjkcfglQEgR2Y7xMzIAHnXtwknuiWS602O5+mrCE9zD4pYmJhA4wIGc60wI3mwOLRDyFpbKlNziWFJQVjuqSFqBQFSSmCRJkXqm79GOz1uIcW2cwSkLShUIWpOXvFOXU5b5csyZF6bk4VsN9kEJDcRkyjKQeYNjVNRJYewP2Rs04fM1ctzLckmAfugkkwOF7C2gFFCmtEpCQlKQEpAgACAANAANAK2dVaps6op0kVXmpsKqbX21hsEgHEvIan2EmSpUfhQmVHyHGibVUMLu/h23S8llPbKMl5UrXJnRayVAXiARaBoBRCVC5ouaSFZf0uYEOBsIxSiTls1qSYSAkqCjMi0TfStnt7dnYsKCHy06kEyAW3UkJmMioDhzQnJeTPKas727g4bHupedU6l0AJK21gSkGQSFJUCoSQNNegjne830R4hGVWE/x0kwUKUAtPUlWVKh4ARbWafWQ5FHS9n4TFobIdKXSCRmRooSYkD2VQUgzaQeFL7+DcKiSFZbJlKJM2KpuZURNzzJsK1+jLctLDSvrmGPbZiMrmRTeXukFISSCbCSqfK8uz7aENhtCUpQkQEpAAAHAAWAqc2pI6MMZxezF3Ya5sRcTcgwcsiACbaeU+sm+GGCsOISFLQQvvSY+4tUDUgTbTWpWLOA25m3j5Rxmgu9+8TeHLbriFmStsAKABSAFDXQkEQRooFJ41x8RfLait/Q7JdbZPgG0oKAkxCZTBlDiT+HkoU04SFJkXBHCgTWCaRkCRCFmUkaJUbggCwmeHGiOw8GpDq79xV8vJXMeNfKqPNy7PoNN7F7EIBsRagW8Oy0vIUhRyd1SUrAslK/aChxSYFMzrU1WUg11XKErRiaaONYjcnEoUTlbcQJu2sGZECRaNKM4JpxtCApJJSn2ZvHLranzG4NBF0TfgkSTQ1ndPOrMr/CTM2jMennXVLinOkwajFWc42bshx90oaR7RnKPZQPHhXUNibrN4cAHvHj40awmAbZTlbQEA3trPU6mraL0uTK5uhdZG6nKiAYtauJ/SWk/XADxTI6kcZruGJ0rk/0gYXtHEjNl4TEwJ49Krw01DKmzYK4sTtn7J7dxKAVKUoXCElRzcbDhBF9BTUrd/CMolzD4nLEFzL7Mce6belU8U9iNnYRRYVlW7lSrEoAujkCfZI59aVsNtl8PLxJdWpc5lEq9ubEECx9K9PTLN5oy2J3K6Du08Egt52ne3bGgV7afBXAj8KqzCw40puc8oJClCDI59RpQNOK/wAZa0pmTJQPZUOJUfugc9aKbIezz3QkyYAFgDy5jrSZYuMbZRWx+/8Ap9VKsdJkxh58R29ZVr6D2Ql7HgcRhz/79ZXo43cEzzM/+RnV1VBiESkjpU6q1NM+hIAM4MJJMqM8zMcbdP7VLiFWNXi2JqJxocuFc2g6tRUeTYVqw5erDrQgeHM1BhWx60UxlJUWCqa9SbVjSBb9canW2OVGlitoqqXVIqUCQdMxIidDeDHGSb0RU0P0TUQYTpHEe+pzxOXR00apI5tvrvAyzjmWVJJzpSHpBKSjNmazZZUqClU2PdJEQaMM7qYZl3640hxTucLzJOYwuUuQCbhQWonU2EaRQbGbIaVjziCk9qHhCs6h7JCRYGIyiIiulhhMae815XxDBlhp5b6/Vu0n/I0ciZR3ZxQWyDEQpaIGncWUgi51AB86KFVDN38OlCXUpEDtFGJJ1g2k2F9KK9mK9zBGoJfYVtWRk1oo1Y7MVoWhVmapIqhV69cNTNNDlWLaHKlH1KyBs1LNeoZHL3mpS2KyjHJWQ5q8KqnLY5VqWxRRmpFZyhW03IHWKOFoUH29g0KbII95HwNY0UjNIU2cQCpdyTlWRqIKEmfagCdJ0NuVcz+k/HdtjciZhpKUAcyQCYB496/OuoPbMbEQFewR7a/vNgn739qG4PdzDLxSXFt5lzGZSlE92AJlVzFpqbWnzdhcuRS2QH3AxLhBwzuYtqSktLvCFZZLcniJjxFdW2RIbTn9oWJ5xxq0rANx7A5+dShhMae81864TyZnkpL+/oU1rTRrNROQKtFlPL3mo14dPL3mqSwzfYxSRVielTcK2ZZHL3mpFMp5Uvhp/Y1zTZXKrXqIukXFWmmhmjhHM1sphMi1a+Hn3Qa4kDokVzTfRWV9pXCSL+I+ddTLIg295pT3w2S04lsrRJCjHeUPgafDwsnPqNDKkmBQ1YpQe6q4BEpvwgyIpN2psZsa4dM5rlCykel66phtnN9mnu8OZ+daP7Mag933n51XHiy45PS/5Hlkicew2ECJ7pTIvPEdedE22h3YMgdKeX9hsEXRpp3lfOvU7GZ7vc/5K+dXniySXUXnRM+hU/8AUbSEmB9XAnlD1e0e+jnZzbS8UW05Srs5uTOXtI1J5msr1sSqCR52aVz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3802" name="AutoShape 10" descr="data:image/jpeg;base64,/9j/4AAQSkZJRgABAQAAAQABAAD/2wCEAAkGBxQTEhUUExQVFRUXGRwZGRcXFx0fHRwYFxwaGhoeGBwYHSggGxolHxcYITEhJSktLi4uHB8zODMsNygtLisBCgoKDg0OGxAQGywkICQsLCwsLCwvLCwsLCwsLCwsLCwsLCwsLCwsLCwsLCwsLCwsLCwsLCwsLCwsLCwsLDcsLP/AABEIAJsBRQMBIgACEQEDEQH/xAAcAAACAgMBAQAAAAAAAAAAAAAFBgMEAAIHAQj/xABHEAABAwIDBQUEBwYFAwMFAAABAgMRACEEEjEFBkFRYRMicYGRMqGx0QcUFUJSwfBygrLS4fEjM0OSoiRTYiWzwwgWc4Oj/8QAGgEAAwEBAQEAAAAAAAAAAAAAAAIDAQQFBv/EAC4RAAICAQIEBAUEAwAAAAAAAAABAhEDEiEEEzFRFCJBoQUVMmHRcZGx8DOB4f/aAAwDAQACEQMRAD8AcvpdW43h0PNhdlFC8puErSYMcYUBfhNchwu3HwpKu0cBBuCpUEEEeevursm9mJzreSq6GQmxAsVIKlq6nKoJH73OuI7ZbW24DBgRKeI7pkjzBBHSuTL9Wx0Yum5Njlvkdx91KstocVqCItPj60IG9b4gKzFR0JcWAZ4wDFEsO9mP7oI6jmPWqWCfKn1MJCVJUomTP72Xhc1mNummroo0vQK4N54DMt5xSjyWoDyE++raMe6fvr/3qoq3sRWYJA4f3mr42IEESZjXlapbydsy0BG+24uOf71fOtszxXlC3J/aVx040YbQFoJHWKmYWhIBMT7+Gvv91ZRlkWGYcEgrWSB+JRqbC7MxCj3nFJTw76pPyFer2qbhCb8Sf1pVR7FuESpw/AeXKtCmFH2kNj/NWSBeFyfefhQp3ESbOOjrmnTzqkHsx4nrNWGsMYkkCaG2wpIq4hbwul1ZH7Zn40OddcWQVOPGOHarHuChRrsx41Sdw06a8qxNobYHYzai03K3DHDOQPOCaBNbZeW9mOJcSLQEqXEk2AE6cz86ZHdnNrsuR0zG/v8AdVZjYjaSDky5TPeVMm0FMWgQTEa1SM0k7Cky59qPAd4uKgSSlZHuJ86I7Exy1qJLjgvYFR6dYoXiHJtoBz4xVndZ3MTa+Y6+n51GTekeKVjzg1r4qP7xPLQ36+6r6VqjU2jRao/i1saH4Z6BJ9Y420qRePAOvjbX0j4864nJnRpCYdMG54nW8m2s6anyqVTqrwTrpP8AWIv41QYxQVxnw6eHUVMhc66+R0SBblSubF0lgE8yNfvHiFcvAVqcQZJB9/7B09ajKoAvpPpI5mhGN2yEzB4+lv6Vicn0DSvUKuOqiJPqeCuniaruKVI7x48TzPW/DTlQI7ZKpv8APQ1ONojn7701TQ3lLrylCO8qI/F0FxeqjpMe0oD9rr0NarxqY1/WlUXMcBMfGNJpo6gbSPMW4oaKV/vPl8KEZXXnUNJcWM5iQoyBBKiL6gAmpsTjBe/wr3dnEpGLQVaZVQOZI+U114U7OedN0dKwQSgBKZygQJMi3G95P5VbbB66mDfWSRJPTnPC9AncZcgKgcj15z4TV/Z2OKu6fXnH510RnQ0oL0Lyud5HEgTbqRHCPOtFPnnz/L4VI6qATaY9PDyqni3o/tOkUzkKo2erdPM8ONaFw9fU6WPzt4VC7igCQDe/68KhGLuRr4D4CkciiiSuLP4j6n9RQTa2DWsSlakK1kT6WN/HpRdSpBi/HU8o8/KoFDw/qSfK/wCdTU3F2ma4p9UImIxGIZVmzODXVUpIiO9JgWPH1qHaO2HHFJUFrByhOUKIgpnQGxsR+czTbtFkKBmB48eNoPzm1JG09kqbIKZKAbgXhJ9rJ0H5W5V6WDjNSqRyZcFbxCO6GJdzPy4sjuwFKUYMrnoBpYVle7nqVmekEjuQocR3+XhFZVJJXsc4+7aQMJi3XHrYbEwQs6JdCcqkq5ZhceY4Vy/e/bYfxGcNhDKRkRPtKAKjKraGZjhevojHYNDqFNuJC0KEKSoSCK+a97NjtJxjzSUkIacUE5nFGImPaJF+7fka48kaZXG7FtWLUkStOZvgUmIvqk6wRamX6PNmtOvdtlKG2tSonvdNb3yj/dyqjsxaHUlJSEqA7yOXKOhsZo9hUIDeRMJAiAOfAQONzSSnVqi1WNeN2syk9wTOvPy4aHShj201KJ60LXgy2shWusDh6VFin0IutYT4mKhbZulB3A4gBsDiSRHn8qgxaI0Np517uYtLziwkhcJkcYuAfWR6Ve3iaKFx08uPz+FNWwvR0DJ6nS9Q4h0Ad6fStC7F+FC9uYzuEAibenE+nwrEtxjbD7fLilJZYUvLYqKglPrBqwvaTmhGFSfwl2feB+VAt32u2SUSeySYAn2lakmrGP2Y+lSfq6UqSUQdJC+ZmPlrVXFXQoY+2Akf4rZQD99JC0H94XHmKt2PeHEC4oS9hy0k6FzIMyUizi7gjJ5C+o91b7Nw5T3UBSAdUKuEkjRChaL6UrSN2LmIiqL5MWJ9avu4U8fC5/U1AWbUrRiBqnYNx51dwuLDZtBBT46VC9h+I/RrEYBboOkjw1NZtVMff0DSNtqcVlbSVHkOHjwqZzD4kiSlA6Ff9KB7OwL5OUS2JuoXM/lUG39nrbWAFKOZIglRueMVLTG6TGuVWxhwuPcZX3rcNbeR91NzGIzJSeBE/CfhXNdlJeJyKClA6gySJ0IJ43p93bYVkUlV8pI8riufiIorib9TXa2PKU35fOkTF48lXnTHvgsi3l8aXMLg86pAmALTqapgilG2JlbcqRb2fhXXPYgRxJtaKIvbKcAntW+Np5HSrmE2G4tAzrKEfhT+Z9aT9u7KUh5aRMT3cx1SeM+VbGanKrNcdMbouYl51vWFC9xVI7VKqiw+De0Tmgcbx6mpWdjOuaJ8T410eRdSD1PoY3jSTabyNeetbdqtJCkGFj2Tex4aUXwW7hT7UT/aq+OwQKgkcVAW1uY4eJpVOLlsMotbsa8DtIjDl9WHxHZJTKnu6Em9zBIJAPEAzFb7K26244C04kiRYSDMwZHDjaNZPCj+9by1YH/pZltbbiUpAkpbUFwAZCtBY8q4zhEKViV4l52/eWTlyqUv2gFJCQmCbGOlq69MWZzJXVHelq7pPQ/Ogu03ojQ3/vH6+dGGFyzJ1jn4QeXn40qbVekweenS/wAfgalLZFonofUriP1a97m3TXpUa8YlJhRjXmdOgvqeXOoJMQJ6+nGPIetE9nYZIIDaFOLJhSgBIIGmYwlPMCR51OrHut2ZhMQFHuqzDoRqYi4JjT1jzsIc4T6xrEHlz1oVtzbSGe68h1pR0DjagDYyEqjKo+BoczvAAQQc6PG+UTF5vFtfzoeOXYxTi+jD2KuJPgInXSdevjS9tz2b9eHLwm2moouMalaZSoEefv5H5UtbcxOtj5HSLW5cLeFGPqZI83RSMzxTYnJMDj36yt9zhd79zUR+Pnesrti9jimtzvprjn0rbvpVi1PLENFpA7gCVLdJc7pVExlQVKOsJSBEyOx1zz6Y0HsGV/dDhBPIqSYJ9CPOjJ9JPG/McNOwVOFa2k9ihByhcq7xibeHOfWiG5+Mdw+LAfJWkpUlJJkZxdMcjr60Tw+MJQhtNkpBsIvJKiSTcklXoBVd5KAQCsAnTMRrNoPTh4Vz829jp0FvFurUpcKCM3ecWR7IvoOKuA4WJ5AreKwCFEktur/8i4MxHMBUekU24HB9upCVGx7yuRypJ+Iodj92EfWFLCnCSSoII0J1703SPlc1kHRrGj6D9kJQMW6CVAlDaZEEQCtYM8e830o1vMgKcMc/18Kv/Rnh+zwS9J7ZZMfsNx7gKFY5K1OE9TTzdogvqYtYnCFJOuU+fjQPaeDRlglQJ4pjvDWJIMCuhJwwIuB/WqWP2GhzoedTSopqEnY2BQ2FAKWgEzBPSNct9KYMM20NVAzzUT7pA91FMDsEpIzkKA0OhpiwjGXhHwtRTb3MchfwmGKrJbN+Sco87D86vHZyU3gTRYnWqeJc8z6TTJULYGxmHocWaN4s1QyTNLI1AvEYUFJBFp/uKtbvYWCqCPagk68IiVVs8I/XhU2wXsql880z5fKahmbUC+HeQQawa27pE3nUTH649Kq43HYgWCFA87cOtMbL/HqTw4GRzBqRxAMTMzy6TwEcq4lN9To+wr7Owbypzkif1bieNHtlJCJHE3vHKpn02Oony4+FjXmGbiLg8ItoD/QUspNh0Qr71pJX56dLf0ofs1khQ09KM7VRmUSf61ps9ASZ8ePI2+FWjKoULpuQQStaQbEg/mT0qpiMao6pV4xznSmNhsRJiYi8fLp76nZAi0RAPqD48veeNQi/WhpSrYRSy64e6hUdRFFcFgFJ1+Hzpke5Tw0Os/oHh6UOxi45enPyrXlfQ2CT3KWNgJ4cTbketUt3cD2uKGsISVdJPdTJBt7RP7taY5+r24KpcxBn7qEz4lVjxv0rq4aNyVk8rDDmHWhRA0sQTrF4Jvr1rxAWpUEAgEGSJ0k8eGlFHbmOXECPW5J/oa3Q2BaJvf0HDT+9d3Ld7GatjXEqAaUTy1ibm50GnC1JGKckz+v6ammvb78IA+XUflSm/Y/r8qXK9zYLYu4BrMggEieIMHgdfDSxjWmvYCwy3kMACTqNT4QDqbml7ZFh8LePnp+hV90QIBFoHqevGPzqayOLNnFSVMWfpox7zgbYbCezcg+xKi42okBKge7IOh1vXM9nYZbLRWslCitKUt2JUCTnMAz3cvpPOuv7WAWkpcaQ6LwlQtHDzuTbn0pTx+DTBDWHbbMZc5mcpOgzE24610RzJrc5nhaewI2ZilAyCOo8eUjqf6RU+LcKzfyi9hHIUZ2PsSQZ08hfTXlc+lEMRsNrgYgcxGp9OFSc1ZdRspbot3dt+Hh+3WUV2HgEpK8h/DeBwkeYrK6IvY55x8x1+qm1NnN4hpbTqcyFiCPgQeBBuDwIq3WVc5Diu2fowxbS/wDpsrzcyLpSoftBSgnzGvIVAvcLaBB/6czwlxrhf8es13GsqTwxuyqzSSOQ7D3JxqWkFxkIdhUp7REAqJtKVGbQbGrI3RxqgEdklAJkqzIgdVQoqUeAn1FdVrKzkRM5rFrd3YKsPhy3BKipSiSRJJgcDySKGv7uP3hM/vJ/M071lM8aF1O7Ocq2BjAbMz1zo/NVWcPsLEn2mSP30fkqn2srOUjXNsSfsB7/ALdv2k/zVuNiYj8Fv2k/OnOspuWjNTEpzYmI4N/8k/zVRd3cxR/0v+aP5q6HWVjxo3Wzmbu7GLP+j/zR/NUad1cX/wBn/mj+auoVlZykHMZyh7c7Fn/ROvBxA+C9OlRYHc7GpdJLEJIEntG9dPxzpFdcrKSXDRkqdjRzSi7QjYfd/ED/AE79VjWeiqsnYz4/05HGFJjQjQ+VOFZUfl+Pu/b8FHxU36ISTsJ8n/LI/eR+Sucfo1O3sZ4AjszN/vJj+L9RTfWUfL8fd+34DxU/sc2xu62KUTDVj/5o8o71Yxu1ixqyQb/fRx42VNdJrwGm8Fjqrft+A8VPshNRsXED7h/3J6anN51MnY78+wOPEcY/8uc021lJ8vx937fgHxUn6ITTsZ8aN2mYCkRQ7HbvYpWjXD8aP5hXQ6yj5fj7v2/Bq4uaVUv7/s5Dit0ccdMPP/7Gv56J7mbs4tkvdqzlzZIOdBmMwPsqMa10usq8OGhHpYjzybsWE7Jdt3Ty9pOnr+ulbDZbumSB4jr18KZayq6EHiJdkIG0thYpc5Wp4wVo+dCf/tTGnVnhH+Y3Hpm8a6rWVN8PF+rG8VPshA2Zu9iU+01Gn30H4Koh9jP/AIP+SeHnpYU31lZ4aHdh4qfZCY5u+6bdnpp3k6nztGnrVZW6zoVIb96desq6m/hyp8rK1cPFdzPEy7IRDu8+NGhAP4k8v2ucegqF7d3FEf5fD8aNT+9XQayjw8e7N8VPsjnOzt28WkrzNRMR3kRx0hXXjWV0asqixpKibzNuzKysrKckZWVlZQBS2u6UtyCR3kAkawVAH3GotkvypYzEpASRJkgnNNzfgKh3tcy4ZR5KR/GmlPA7yqZKsuQ5o9qeE8iOdADhtZ+FtpzKCSlZOUxJSUAXF/vGtWlLcw9pUc5ETBUhDpETa+UR186UMfvGXlJKsoyhQ7s/ey6yT+GjPbf+llXMk+RfvQAb2W2oKWcnZoITCZGozZjCSQJBSPKr63ANSB4mlHdfFw1iVoA7iQoAC0hKzoPAUL2Y6h5whx5KFEe2sSVHlJIA8PIaUAdDmhGzdqqcUgEJhYmBMptNyTfloKojd1zslIzoIzhSRBymAQZTwJkHj7Ipf2Yo4laWxlkie8JAgeHWgDo1aKdSDBIB5E0qbZxasIw0wFQpWYlSbQnNMJ4j2onkDpwi2fsNx1oOAtpzCUpKfaHAlXCddDQA50FXh15z/hkqzyHcwsnNI+9mgJtli9+c0D3U2uQ8GbhKpASfuqSCbchYggcY6zXxWIH16IGb6wi8X9tPHXS1AD9Na5xMSJ5TekvfZ0B8BUXaETw7y7idDp6VLsnZTzhbeOUArSslROcgEGfZ4gc9Dw0oAcCY1rxCwdCD4GkFe0/rT8KWlKSTlKyMqEjQwSAVH1k6wK82i6MO4ktuoWSJC0RIjUKAJkaa6+VAHQayoMDiO0bQ4LZ0hUftCaX98tqlvI0DGYFSoOoFgPAmZ8I0JoAPYxwdm4ARISrQ3FjQzZikdsjIlKf8Jc5QBxa5UCRsh1TAeSEgZcwSLKyEapI0JHDl6VJufi8+Jjk0v+JqgB0JrxDgOhB8DSJtHan1jEFsqSEZylOc9wBMyozYmxI8gIrTamVhSFNvIWTMKbgKSRGsE2M+BggigDoFaB0TEieU3pT27tpSsMwrQOg54tJTAKfAmfGOU1W2Xs5L7codaz/9oo0jTjI/aAoAeKyosI2UoQlRzKCQCeZAgm9Udv4Z1xsJaMHMM0qiUwbEjhMGOnlQAQLqZjMJ5Tet6SsfsjsWlKLrJKRJbygSBqASq58r1d3K2gV9oiZSnKU9M2YEDp3RbqaAGiar4nFBLa1iFZEqNj+ETE1zthwrcyIErUSkgWzSZOY8RaT4GaMYnd51CFuLLUITmyiSDkCiTdIg3geJoAYtn49S1lCsp7pVKQRoQIMkzrRKufbLaOKWUjJ3Rm74niBa1Wd5sSpnsmFHMlDSfBSrpuOIGUQDz8KAHVDgOhB8DW9J+B2QHQhbL7SiCCYTBTz0JKT0IvThQBlZWVlAGVlZWUAZWVlZQBlZWVlAAXfFrNhVp5qR/Gmhu42BCEuhQBuk3E8Dz8KZcbhQ4jKSRcGREykgjUEcOVR4DABrNClKKokqjhpGUAcTQAtb9YALLISALOGwj/t8vGvRh/8A0rJ1y/8A94pjx+zw6UkqUkpkApjRUTOYH8Irz7NT2PZSqJmbTObPOke10igBd3LaDCMQV2ACVHjYBU/CqG2dg4RSVOMOhCoJ7InU8kpMKSTyuOlOGH2WlIWCVLCxlVMC17DKB+I31qD7G5OKjqlJPkQAPUGgAPuSHEZ2lElASFJB+6ZIgcgeXQ9aD7qMBl9DizCSkgngJE35aU+YLBJaByySdVHU+MWjoIFVXNjpklKikEzEAgE3MSJF+ExQAtb5YYPqZcQZSUqSCJ1Sq48dfQ0b2PtVpGHbStWVSEBJT945RHdH3pibc6IjZqOyDZkgEmSb5iSSQREGSdPDSq32Nw7RUdUpn1Aj3UAKe7uzVHGIcIi61kcgQfzUBXmLwJOP7Th9YR/GkU84LApaByySdVHUxpPIdBAuarL2Okrz5l+2F5e7EghWuWYkc6AFnfjAlzEJjg2Pepfypt2YJYa//Gn+EVpjdmBxWfMpJgJ7uXQEke0k/iNWmGghKUjRIAHgBFAHMNn7DRnAfK0oulRT91QteQbSINqMO7tYBIn6y4f2VoUfRCCabMVspKlFQJQo6xEHxBBv1EGoTsUGylqjiEhIkdTBPoRQBewTCUNoQj2UpAT4AQKUd+tnFx5tV7oI/wBqpP8AEKdEpgQNBUGNwiXUwrgZBGoPMevhQAFw+1kJwiUGe0DYRkAMyE5Z5BPGfztQbcjAFrEmeLSvcpumdOxR95aiOUAT+0QJ9IqTAbIS0oKSpRhJQAcsBJy8kg/dGtAHPxsRPbEOlYRnUFlOouYIkG0wdNKLL3ZwAE/WXD0StCj6JQTTZjNmJWrNJSriUxeNJBBB8detQfY06uK/dSkfEH3UAVX8NhBhmmFklpSZQTM8DmzAd09/W2saUp7R2AhtaSw92guQUq7yCIiVJMXmxtpT9iNmIUlCRKcgypI4JtbvAgjujXlVcbFB9paiOQATPiRf0IoAn2G+pbDal3URc84JE+cT50J30ccKUNtqKQvMVFJgkJy2kcDmv4UxIQAAAAABAA0AGkVDjcGl0AKkEGQRqD0m3kbUAc+b3dY7ArLx7aDDaSPa4AiCrlJtzoxuJgy2t4HilHxXRs7ESbKWojkAEz4kX9IqzgNmhokhSlEgDvZdBP4UjnQAlbt4Epxja+al+9CzTtthM4d4c21/wmocNsdKFpUFLOUkpBywJBTwSCbKPGiRFACHughOHdUVmApEA31BBiju204TEBKHVQcoWhYkQF6d4jKJjQ+lWvsRIslakp4CEmByBI08ZrdzY6CE5VKSUpCOBlKdJBHU3EUAIbuyzh3czD2bIMwcSfGUqgkHS44giulsqJSkkQSASORIoe3sZMgrUVAfdgBNtJi58JjpROgDKysrKAMrKysoAiffCYkG9Q/XxyNabTPs+f5VSCqhOclKkWhBONhH66ORrVW0E8j7qoKHhUZTWcxjrFEI/aQ/Cr3Vt9oJ5GhflVbEPqJCUQOaiLAdOZ6aUrzMbkxDZ2mkagjraq42+0dLxyIoc1s1OqpWY1XfXpoP7cqkUwNdPL9f06VnNmYscLJ3t5kJmUL93XmelUHd+WkkS25493wveqG0xwj3j4adaEYHAB17ok5jI4TYdZPwPSoZeLlji5N9Cy4fHQc2z9IzOGKAtl7vpSqZQAM5CRmKlgJuePI0db3hbW0HUArSpOZMEX6TMTNvGkDezCF1p5LaUFREBxSS4tx8aAJSFBKEzluLFUgCJKluLvM5g21NY9DiGcsIzoiCJJRlMXImPADlXMuL4jLg14n5k91XVEXjgmP+0/pbYw6Ul3C4lJUVDKQ2FDJF1ArsDNucVmzfpiwLpSnK+hRMQpHWB7JIM305UqbW3h2biShplt19cpSA20opSIgBRUCezH4Ug6aGiW5v0bdi/wDWXQlASVFpoHMQFCAXFDugiTYTqLiIrtw8RlyY/NFqQcuF/Y6k1tAEA5VCeB18+Rr044cjVKIrWuxN1uHKiXjjxyNeHaKeR91UFGtJrNTGWGIS+0U8j7q9O0U8jQ1Neqo1M3kwL/2knkfdXv2inkaGAV7WamHJgEvtFPI1n2inkaHVqpUA1mphyYF9W10/hUfSq7u8CEiciz6acTc9KDOuGbGPIH+08/jQnaWLzghBmZHd9rNIHdkgCIV5jUV5nxDjMuLSsb6vctHhsfYYcPvm2peTsXgYm4Gh0OvuomjbSSYyq93zpUw7SUBMA8omSOhMmjGGRxryl8X4meRRi1X6IJcNiSug39oDkfdWfaCeR91DSaGYvbiUEgJUqOXPzr0Hx+VepFcPF9BlO0E8jWfaA5GkLHb0PD2GRHMmfSgz+/D6Y7iSeMcqZcdlfR+xvhkdTVtRI4H3fOvEbVSeB93zrmLH0htz32lagEimjZ21mnRKFpN9OIpHxvELr/A3h4UMx2qmYyq93zqNzbaU6pV7vnQtxcGeB+ND4lz3xSP4jm7+w0eGg/QPubwoGqF+751GreZAE9muOdvnQlxm3jQ7amLS0iJF7eNJ8y4jv7FPC4q6DA9ve2nVtz/j/NQbaH0pYdr2mXjrpk4eKqUsRje6SeOnhXP9t44qcIBtpXZw/FZ5vd+xNcNBs+gtyt9mtpF4NNuN9jkntMt+0zxGVR/Aaykr6BUQvHfs4f8A+esr14u1Zw5YqM2kdL20qAnlf8qHpxaJgqTPiKIbaRISfuiZ84j4e+qzITluBbpXNk+otja0moVOleOEVuWxFrHpVdRJMcelKx0RYh6AYNa4ByZPXj41BtlByxzqRuEJSE3JgC/Enr5nyNT9Si+kIqdFh41A85wANL2198MPhnSzlU46MpUE5RGc5RJUoc5yiSBfSYkXtx5xhD7bDZbcSlSM70LObQZQg38DW7iJG+PZWZgH0HDy8YrMBhClAREFxRzETZCRcT5kDqokaV5sTGYpa8r7aWhlzJGfOoiYPhqKLYzEJbbWs6JSpR8EpKo84ry/ilrCq9Wv7+5TV6FHar7baT2q8jcaJUUAAXJUsEGPMagXJFcT3xUHX1vLYcYzJBb7XOkOIQAfvXSQLATBsAebfvRt5pxDwceS2lBQkKjOoqUCp4tIzTmBIQkmyRJnvCkXeDH4RSEBnO4szncWRnkg/eTdUQBdRBvE6mvwvhJYVqldv9iU5eh1v6I8A0xgEOgALdBW44YFgVWJ/CmDryqriPpXQXXAzhXnmG5CnkEe0CBIGmS4vm4g6Uubl5sTs/C7PQMqHnHlYlwTIw7a5UPFailEjlprXXsNgGG2gyhpAbCcgRAIKQIgz7ViReZk17MYpWTtsW9lfSBhXkgkrbJAMLAJIMCQEKVaTF4Mxa4lkZxSFpCkLSpKhKVJIIUDoUkaihm091sE9deFbUbd5KIUCAAIUiCCAANeAoJsZrB4NQb7ZbQ4IfUEmVKJMSAVE5gCTM929hTO0VjKLY5KFaEVNNtajWKUdM9SYpf2tvc2yoI7NxR5wAkATeVHpbnBNG3NKqt4dGYKyglOhN4nUidKFb6GvTFWxdxW8+LyBTOCcWVeyhQUmLgd4kec2EcRWrb22D3y1h2xc9mSSQLx3hqbCR7+FObbw5Gtg6k6EeRp3jlRHxMbE3d3e9S3VYfGtDDPAwgkkIe59nnGo5SdRFM+MchNUt5NjM4tktOgEapVxSrgpMEEEeNKWycZiGD9Vxau0hMNYmT3wNAqb5oKdZ0N6lJ11L4/M9ugfxmKSRxNiRbiBwB1PQVEhM5VJURM9AZgn4a2N+VVXFKX7JKYBg5gLiIMkExPw0NVNurcwjLRSSlGZeYZAsATaQIOUTEi4FeR8SwSyxi49zoumMbLJSdbRa3DlpEUSwipHhS9snaiFpEECQDaePEZtQeYNF8M8ZUI4TP64189w+rHnqRk1aN8Yc1j6VF2SYBMWHHhWYp2LnlcDXyoDjNsJStKFDtXlHusJICERqp1xVoHE8OVegtU5Ug+lBUPsJT3iLSLJJ18BSrtVrDuBQbcRnI0Jg25AgVdf3u7Mtp+t4ROdMp7NtS2xwguA8+YFCt5sWXLYlptYtDjV0mRrIuK6I45wa1E1PUKuOwRSMwIiYPAgzyqJnFKbVmQqCL8R6VFikZTAcK0TYL1BPX7yetT7PSSu2mlriu1pJebcag/sfflZUnOJCeJm3C4mnTYOLLwU/cJKglBI1HE+FJ+B3XzEKU2rsxew141f25vcEI7FtOQjupSREVxZIxlKoIE2uoY2zva0y5lUZygyB40gbZ3sS65myrhJsLe+l3bC1qdJUq/Hx/OocPgs8gAk20+U134uCxpXILfoHjvY2qxbWAfvSLeAoFigCvMkyknlBqRrZyc+VWZPQyCeAgnrWj2DXhlBUEomCTw8RXTGGOL8oJ0dc+gz/Mxv7OH/wDnrKz6DUgPY8DSMN7+3NeV2Q+lHm53eRnVcQ2FAg6Ggr6VJURMRx4R8KOqpZ372OcThy2lxTRJACwJvNsw4oJsRyNLkje4uOVOjZWNbFi83PLOnj51GyubhQUOJSf1086BbjbtKwCXgtbSluqBIaRlSMubQHic3CAIAA40xoYgGLfHWah67HSntuebRTOX19K9aaJ9mxiBbQ84PhUmJT7NbsK040aUDflF7aG5WFeUlTqFZk2zoWpClAkk5yk965MTpJFGW20NIShtIAQkJQgcEpFgI8qIrIPCtAgVkkLfco7PwigpS1wVKgW4C0ChW/O0uwZC4JAlRiLpb7ykieJSD5Typk8KA75bGTjcK4xOUm6Fzo4nSeYuQRyJqGaONwUZ9LXsCk9VnOdpbtss4RnHYRa2n1JzokJ7xV3oczSgFCc02GhBkxWba2S5tDDZ3G2UvpaL7LzP+W+gCFtlJPdUklOkjjpVnYmHWMC8znUgNOEOIcuWDkKnbx3+8CUqMiHAeBNQ/RFtQAu4MqzICe2ZUUxwSl1IB/aSr/ceNck5ZIQlNPU4P2f/AD9Ruom7M3kxGDw7HZ5EJUpw58gJMqTmAJ0FtOM9LdP2P9IWHQyhzFuFClJSSkpvCgSlYQkkqQSlWgtaRcVLupuMy7s5LGLTnGdxSSFeyVLMKbIAuQAZiLngaQMH9FGLefebCFYdhKjkcfglQEgR2Y7xMzIAHnXtwknuiWS602O5+mrCE9zD4pYmJhA4wIGc60wI3mwOLRDyFpbKlNziWFJQVjuqSFqBQFSSmCRJkXqm79GOz1uIcW2cwSkLShUIWpOXvFOXU5b5csyZF6bk4VsN9kEJDcRkyjKQeYNjVNRJYewP2Rs04fM1ctzLckmAfugkkwOF7C2gFFCmtEpCQlKQEpAgACAANAANAK2dVaps6op0kVXmpsKqbX21hsEgHEvIan2EmSpUfhQmVHyHGibVUMLu/h23S8llPbKMl5UrXJnRayVAXiARaBoBRCVC5ouaSFZf0uYEOBsIxSiTls1qSYSAkqCjMi0TfStnt7dnYsKCHy06kEyAW3UkJmMioDhzQnJeTPKas727g4bHupedU6l0AJK21gSkGQSFJUCoSQNNegjne830R4hGVWE/x0kwUKUAtPUlWVKh4ARbWafWQ5FHS9n4TFobIdKXSCRmRooSYkD2VQUgzaQeFL7+DcKiSFZbJlKJM2KpuZURNzzJsK1+jLctLDSvrmGPbZiMrmRTeXukFISSCbCSqfK8uz7aENhtCUpQkQEpAAAHAAWAqc2pI6MMZxezF3Ya5sRcTcgwcsiACbaeU+sm+GGCsOISFLQQvvSY+4tUDUgTbTWpWLOA25m3j5Rxmgu9+8TeHLbriFmStsAKABSAFDXQkEQRooFJ41x8RfLait/Q7JdbZPgG0oKAkxCZTBlDiT+HkoU04SFJkXBHCgTWCaRkCRCFmUkaJUbggCwmeHGiOw8GpDq79xV8vJXMeNfKqPNy7PoNN7F7EIBsRagW8Oy0vIUhRyd1SUrAslK/aChxSYFMzrU1WUg11XKErRiaaONYjcnEoUTlbcQJu2sGZECRaNKM4JpxtCApJJSn2ZvHLranzG4NBF0TfgkSTQ1ndPOrMr/CTM2jMennXVLinOkwajFWc42bshx90oaR7RnKPZQPHhXUNibrN4cAHvHj40awmAbZTlbQEA3trPU6mraL0uTK5uhdZG6nKiAYtauJ/SWk/XADxTI6kcZruGJ0rk/0gYXtHEjNl4TEwJ49Krw01DKmzYK4sTtn7J7dxKAVKUoXCElRzcbDhBF9BTUrd/CMolzD4nLEFzL7Mce6belU8U9iNnYRRYVlW7lSrEoAujkCfZI59aVsNtl8PLxJdWpc5lEq9ubEECx9K9PTLN5oy2J3K6Du08Egt52ne3bGgV7afBXAj8KqzCw40puc8oJClCDI59RpQNOK/wAZa0pmTJQPZUOJUfugc9aKbIezz3QkyYAFgDy5jrSZYuMbZRWx+/8Ap9VKsdJkxh58R29ZVr6D2Ql7HgcRhz/79ZXo43cEzzM/+RnV1VBiESkjpU6q1NM+hIAM4MJJMqM8zMcbdP7VLiFWNXi2JqJxocuFc2g6tRUeTYVqw5erDrQgeHM1BhWx60UxlJUWCqa9SbVjSBb9canW2OVGlitoqqXVIqUCQdMxIidDeDHGSb0RU0P0TUQYTpHEe+pzxOXR00apI5tvrvAyzjmWVJJzpSHpBKSjNmazZZUqClU2PdJEQaMM7qYZl3640hxTucLzJOYwuUuQCbhQWonU2EaRQbGbIaVjziCk9qHhCs6h7JCRYGIyiIiulhhMae815XxDBlhp5b6/Vu0n/I0ciZR3ZxQWyDEQpaIGncWUgi51AB86KFVDN38OlCXUpEDtFGJJ1g2k2F9KK9mK9zBGoJfYVtWRk1oo1Y7MVoWhVmapIqhV69cNTNNDlWLaHKlH1KyBs1LNeoZHL3mpS2KyjHJWQ5q8KqnLY5VqWxRRmpFZyhW03IHWKOFoUH29g0KbII95HwNY0UjNIU2cQCpdyTlWRqIKEmfagCdJ0NuVcz+k/HdtjciZhpKUAcyQCYB496/OuoPbMbEQFewR7a/vNgn739qG4PdzDLxSXFt5lzGZSlE92AJlVzFpqbWnzdhcuRS2QH3AxLhBwzuYtqSktLvCFZZLcniJjxFdW2RIbTn9oWJ5xxq0rANx7A5+dShhMae81864TyZnkpL+/oU1rTRrNROQKtFlPL3mo14dPL3mqSwzfYxSRVielTcK2ZZHL3mpFMp5Uvhp/Y1zTZXKrXqIukXFWmmhmjhHM1sphMi1a+Hn3Qa4kDokVzTfRWV9pXCSL+I+ddTLIg295pT3w2S04lsrRJCjHeUPgafDwsnPqNDKkmBQ1YpQe6q4BEpvwgyIpN2psZsa4dM5rlCykel66phtnN9mnu8OZ+daP7Mag933n51XHiy45PS/5Hlkicew2ECJ7pTIvPEdedE22h3YMgdKeX9hsEXRpp3lfOvU7GZ7vc/5K+dXniySXUXnRM+hU/8AUbSEmB9XAnlD1e0e+jnZzbS8UW05Srs5uTOXtI1J5msr1sSqCR52aVzb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3803" name="Picture 11"/>
          <p:cNvPicPr>
            <a:picLocks noChangeAspect="1" noChangeArrowheads="1"/>
          </p:cNvPicPr>
          <p:nvPr/>
        </p:nvPicPr>
        <p:blipFill>
          <a:blip r:embed="rId2" cstate="print"/>
          <a:srcRect/>
          <a:stretch>
            <a:fillRect/>
          </a:stretch>
        </p:blipFill>
        <p:spPr bwMode="auto">
          <a:xfrm>
            <a:off x="2195736" y="260648"/>
            <a:ext cx="4824536" cy="14763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La présentation est primordiale !</a:t>
            </a:r>
            <a:endParaRPr lang="fr-FR" b="1" dirty="0">
              <a:solidFill>
                <a:srgbClr val="FF0000"/>
              </a:solidFill>
            </a:endParaRPr>
          </a:p>
        </p:txBody>
      </p:sp>
      <p:sp>
        <p:nvSpPr>
          <p:cNvPr id="3" name="Espace réservé du contenu 2"/>
          <p:cNvSpPr>
            <a:spLocks noGrp="1"/>
          </p:cNvSpPr>
          <p:nvPr>
            <p:ph idx="1"/>
          </p:nvPr>
        </p:nvSpPr>
        <p:spPr>
          <a:xfrm>
            <a:off x="179512" y="1600200"/>
            <a:ext cx="8784976" cy="4525963"/>
          </a:xfrm>
        </p:spPr>
        <p:txBody>
          <a:bodyPr>
            <a:normAutofit/>
          </a:bodyPr>
          <a:lstStyle/>
          <a:p>
            <a:r>
              <a:rPr lang="fr-FR" dirty="0" smtClean="0"/>
              <a:t>Maximum 10 ou 12 diapositives.</a:t>
            </a:r>
          </a:p>
          <a:p>
            <a:endParaRPr lang="fr-FR" dirty="0" smtClean="0"/>
          </a:p>
          <a:p>
            <a:r>
              <a:rPr lang="fr-FR" dirty="0" smtClean="0"/>
              <a:t>Choisir un fond de diapo simple, avec une couleur basique claire (blanc, bleu pâle, jaune pâle …), la </a:t>
            </a:r>
            <a:r>
              <a:rPr lang="fr-FR" b="1" dirty="0" smtClean="0">
                <a:solidFill>
                  <a:srgbClr val="FF0000"/>
                </a:solidFill>
              </a:rPr>
              <a:t>même couleur</a:t>
            </a:r>
            <a:r>
              <a:rPr lang="fr-FR" dirty="0" smtClean="0"/>
              <a:t> pour toutes les diapos.</a:t>
            </a:r>
          </a:p>
          <a:p>
            <a:pPr>
              <a:buNone/>
            </a:pPr>
            <a:endParaRPr lang="fr-FR" dirty="0" smtClean="0"/>
          </a:p>
        </p:txBody>
      </p:sp>
      <p:pic>
        <p:nvPicPr>
          <p:cNvPr id="4099" name="Picture 3"/>
          <p:cNvPicPr>
            <a:picLocks noChangeAspect="1" noChangeArrowheads="1"/>
          </p:cNvPicPr>
          <p:nvPr/>
        </p:nvPicPr>
        <p:blipFill>
          <a:blip r:embed="rId2" cstate="print"/>
          <a:srcRect/>
          <a:stretch>
            <a:fillRect/>
          </a:stretch>
        </p:blipFill>
        <p:spPr bwMode="auto">
          <a:xfrm>
            <a:off x="3059832" y="4427730"/>
            <a:ext cx="3240360" cy="243027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640960" cy="6408712"/>
          </a:xfrm>
        </p:spPr>
        <p:txBody>
          <a:bodyPr>
            <a:normAutofit fontScale="92500"/>
          </a:bodyPr>
          <a:lstStyle/>
          <a:p>
            <a:r>
              <a:rPr lang="fr-FR" dirty="0" smtClean="0"/>
              <a:t>Chaque diapo doit être claire, aérée et bien lisible :</a:t>
            </a:r>
          </a:p>
          <a:p>
            <a:pPr>
              <a:buNone/>
            </a:pPr>
            <a:endParaRPr lang="fr-FR" dirty="0" smtClean="0"/>
          </a:p>
          <a:p>
            <a:pPr lvl="1"/>
            <a:r>
              <a:rPr lang="fr-FR" dirty="0" smtClean="0"/>
              <a:t>1 document par diapo, il doit être net et occuper toute la place disponible ou presque</a:t>
            </a:r>
          </a:p>
          <a:p>
            <a:pPr lvl="1">
              <a:buNone/>
            </a:pPr>
            <a:endParaRPr lang="fr-FR" dirty="0" smtClean="0"/>
          </a:p>
          <a:p>
            <a:pPr lvl="1"/>
            <a:r>
              <a:rPr lang="fr-FR" dirty="0" smtClean="0"/>
              <a:t>1 titre et au besoin une date, mais pas de détails (ils seront apportés à l’oral)</a:t>
            </a:r>
          </a:p>
          <a:p>
            <a:pPr lvl="1"/>
            <a:endParaRPr lang="fr-FR" dirty="0" smtClean="0"/>
          </a:p>
          <a:p>
            <a:pPr lvl="1"/>
            <a:r>
              <a:rPr lang="fr-FR" dirty="0" smtClean="0"/>
              <a:t>   </a:t>
            </a:r>
            <a:r>
              <a:rPr lang="fr-FR" b="1" dirty="0" smtClean="0">
                <a:solidFill>
                  <a:srgbClr val="FF0000"/>
                </a:solidFill>
              </a:rPr>
              <a:t>Attention !!! </a:t>
            </a:r>
            <a:r>
              <a:rPr lang="fr-FR" dirty="0" smtClean="0"/>
              <a:t>Votre document </a:t>
            </a:r>
            <a:endParaRPr lang="fr-FR" dirty="0" smtClean="0"/>
          </a:p>
          <a:p>
            <a:pPr lvl="1">
              <a:buNone/>
            </a:pPr>
            <a:r>
              <a:rPr lang="fr-FR" dirty="0" smtClean="0"/>
              <a:t>	ne doit </a:t>
            </a:r>
            <a:r>
              <a:rPr lang="fr-FR" dirty="0" smtClean="0"/>
              <a:t>pas être déformé lorsque </a:t>
            </a:r>
            <a:endParaRPr lang="fr-FR" dirty="0" smtClean="0"/>
          </a:p>
          <a:p>
            <a:pPr lvl="1">
              <a:buNone/>
            </a:pPr>
            <a:r>
              <a:rPr lang="fr-FR" dirty="0" smtClean="0"/>
              <a:t>	</a:t>
            </a:r>
            <a:r>
              <a:rPr lang="fr-FR" dirty="0" smtClean="0"/>
              <a:t>vous adaptez </a:t>
            </a:r>
            <a:r>
              <a:rPr lang="fr-FR" dirty="0" smtClean="0"/>
              <a:t>sa taille : il faut </a:t>
            </a:r>
            <a:endParaRPr lang="fr-FR" dirty="0" smtClean="0"/>
          </a:p>
          <a:p>
            <a:pPr lvl="1">
              <a:buNone/>
            </a:pPr>
            <a:r>
              <a:rPr lang="fr-FR" dirty="0" smtClean="0"/>
              <a:t>	</a:t>
            </a:r>
            <a:r>
              <a:rPr lang="fr-FR" dirty="0" smtClean="0"/>
              <a:t>conserver la </a:t>
            </a:r>
            <a:r>
              <a:rPr lang="fr-FR" dirty="0" smtClean="0"/>
              <a:t>proportionnalité de </a:t>
            </a:r>
            <a:endParaRPr lang="fr-FR" dirty="0" smtClean="0"/>
          </a:p>
          <a:p>
            <a:pPr lvl="1">
              <a:buNone/>
            </a:pPr>
            <a:r>
              <a:rPr lang="fr-FR" dirty="0" smtClean="0"/>
              <a:t>	</a:t>
            </a:r>
            <a:r>
              <a:rPr lang="fr-FR" dirty="0" smtClean="0"/>
              <a:t>la </a:t>
            </a:r>
            <a:r>
              <a:rPr lang="fr-FR" dirty="0" smtClean="0"/>
              <a:t>hauteur </a:t>
            </a:r>
            <a:r>
              <a:rPr lang="fr-FR" dirty="0" smtClean="0"/>
              <a:t>et </a:t>
            </a:r>
            <a:r>
              <a:rPr lang="fr-FR" dirty="0" smtClean="0"/>
              <a:t>de la largeur !</a:t>
            </a:r>
          </a:p>
          <a:p>
            <a:pPr>
              <a:buNone/>
            </a:pPr>
            <a:endParaRPr lang="fr-FR" dirty="0" smtClean="0"/>
          </a:p>
          <a:p>
            <a:pPr>
              <a:buNone/>
            </a:pPr>
            <a:endParaRPr lang="fr-FR" dirty="0" smtClean="0"/>
          </a:p>
        </p:txBody>
      </p:sp>
      <p:pic>
        <p:nvPicPr>
          <p:cNvPr id="21506" name="Picture 2" descr="http://absolud.com/mediasociaux/wp-content/uploads/2013/01/loupe2-sur-livre.jpg"/>
          <p:cNvPicPr>
            <a:picLocks noChangeAspect="1" noChangeArrowheads="1"/>
          </p:cNvPicPr>
          <p:nvPr/>
        </p:nvPicPr>
        <p:blipFill>
          <a:blip r:embed="rId2" cstate="print"/>
          <a:srcRect/>
          <a:stretch>
            <a:fillRect/>
          </a:stretch>
        </p:blipFill>
        <p:spPr bwMode="auto">
          <a:xfrm>
            <a:off x="6003032" y="3717032"/>
            <a:ext cx="3140968" cy="3140968"/>
          </a:xfrm>
          <a:prstGeom prst="rect">
            <a:avLst/>
          </a:prstGeom>
          <a:noFill/>
        </p:spPr>
      </p:pic>
      <p:pic>
        <p:nvPicPr>
          <p:cNvPr id="4" name="Picture 2" descr="http://www.clker.com/cliparts/N/Z/s/b/i/E/important-exclamation-point-md.png"/>
          <p:cNvPicPr>
            <a:picLocks noChangeAspect="1" noChangeArrowheads="1"/>
          </p:cNvPicPr>
          <p:nvPr/>
        </p:nvPicPr>
        <p:blipFill>
          <a:blip r:embed="rId3" cstate="print"/>
          <a:srcRect/>
          <a:stretch>
            <a:fillRect/>
          </a:stretch>
        </p:blipFill>
        <p:spPr bwMode="auto">
          <a:xfrm>
            <a:off x="179512" y="3789040"/>
            <a:ext cx="936104" cy="93610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892480" cy="6597352"/>
          </a:xfrm>
        </p:spPr>
        <p:txBody>
          <a:bodyPr>
            <a:normAutofit/>
          </a:bodyPr>
          <a:lstStyle/>
          <a:p>
            <a:r>
              <a:rPr lang="fr-FR" dirty="0" smtClean="0"/>
              <a:t>Choisir une écriture bien lisible de loin :</a:t>
            </a:r>
          </a:p>
          <a:p>
            <a:pPr lvl="1"/>
            <a:r>
              <a:rPr lang="fr-FR" dirty="0" smtClean="0"/>
              <a:t>Calibri, Arial</a:t>
            </a:r>
            <a:r>
              <a:rPr lang="fr-FR" dirty="0"/>
              <a:t> </a:t>
            </a:r>
            <a:r>
              <a:rPr lang="fr-FR" dirty="0" smtClean="0"/>
              <a:t>ou </a:t>
            </a:r>
            <a:r>
              <a:rPr lang="fr-FR" dirty="0" err="1" smtClean="0"/>
              <a:t>Tahoma</a:t>
            </a:r>
            <a:endParaRPr lang="fr-FR" dirty="0" smtClean="0"/>
          </a:p>
          <a:p>
            <a:pPr lvl="1"/>
            <a:r>
              <a:rPr lang="fr-FR" dirty="0" smtClean="0">
                <a:latin typeface="+mj-lt"/>
              </a:rPr>
              <a:t>Taille </a:t>
            </a:r>
            <a:r>
              <a:rPr lang="fr-FR" dirty="0" smtClean="0">
                <a:latin typeface="+mj-lt"/>
                <a:ea typeface="Tahoma" pitchFamily="34" charset="0"/>
                <a:cs typeface="Tahoma" pitchFamily="34" charset="0"/>
              </a:rPr>
              <a:t>24 minimum</a:t>
            </a:r>
            <a:r>
              <a:rPr lang="fr-FR" dirty="0" smtClean="0">
                <a:latin typeface="+mj-lt"/>
              </a:rPr>
              <a:t>, </a:t>
            </a:r>
            <a:r>
              <a:rPr lang="fr-FR" dirty="0" smtClean="0">
                <a:latin typeface="+mj-lt"/>
                <a:ea typeface="Tahoma" pitchFamily="34" charset="0"/>
                <a:cs typeface="Tahoma" pitchFamily="34" charset="0"/>
              </a:rPr>
              <a:t>32 maximum</a:t>
            </a:r>
            <a:r>
              <a:rPr lang="fr-FR" dirty="0" smtClean="0"/>
              <a:t>,</a:t>
            </a:r>
            <a:endParaRPr lang="fr-FR" dirty="0" smtClean="0"/>
          </a:p>
          <a:p>
            <a:pPr lvl="1"/>
            <a:r>
              <a:rPr lang="fr-FR" dirty="0" smtClean="0"/>
              <a:t>Couleur : noir ou très foncée</a:t>
            </a:r>
          </a:p>
          <a:p>
            <a:pPr lvl="1"/>
            <a:r>
              <a:rPr lang="fr-FR" dirty="0" smtClean="0"/>
              <a:t>En gras au besoin</a:t>
            </a:r>
          </a:p>
          <a:p>
            <a:pPr>
              <a:buNone/>
            </a:pPr>
            <a:endParaRPr lang="fr-FR" dirty="0" smtClean="0"/>
          </a:p>
        </p:txBody>
      </p:sp>
      <p:pic>
        <p:nvPicPr>
          <p:cNvPr id="2050" name="Picture 2" descr="http://www.astrofiles.net/cosmos/longues-vues/longue-vue-dessin.jpg"/>
          <p:cNvPicPr>
            <a:picLocks noChangeAspect="1" noChangeArrowheads="1"/>
          </p:cNvPicPr>
          <p:nvPr/>
        </p:nvPicPr>
        <p:blipFill>
          <a:blip r:embed="rId2" cstate="print"/>
          <a:srcRect/>
          <a:stretch>
            <a:fillRect/>
          </a:stretch>
        </p:blipFill>
        <p:spPr bwMode="auto">
          <a:xfrm>
            <a:off x="2195736" y="3204911"/>
            <a:ext cx="5040560" cy="365308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964488" cy="6597352"/>
          </a:xfrm>
        </p:spPr>
        <p:txBody>
          <a:bodyPr>
            <a:normAutofit/>
          </a:bodyPr>
          <a:lstStyle/>
          <a:p>
            <a:r>
              <a:rPr lang="fr-FR" dirty="0" smtClean="0"/>
              <a:t>Evitez les effets et autres animations qui ne fonctionnent pas toujours d’un ordinateur à un autre : restez dans la simplicité !</a:t>
            </a:r>
          </a:p>
          <a:p>
            <a:pPr>
              <a:buNone/>
            </a:pPr>
            <a:endParaRPr lang="fr-FR" dirty="0" smtClean="0"/>
          </a:p>
          <a:p>
            <a:r>
              <a:rPr lang="fr-FR" dirty="0" smtClean="0"/>
              <a:t>Chaque diapo doit illustrer un point particulièrement important de votre exposé !</a:t>
            </a:r>
          </a:p>
          <a:p>
            <a:pPr>
              <a:buNone/>
            </a:pPr>
            <a:endParaRPr lang="fr-FR" dirty="0" smtClean="0"/>
          </a:p>
        </p:txBody>
      </p:sp>
      <p:pic>
        <p:nvPicPr>
          <p:cNvPr id="1026" name="Picture 2"/>
          <p:cNvPicPr>
            <a:picLocks noChangeAspect="1" noChangeArrowheads="1"/>
          </p:cNvPicPr>
          <p:nvPr/>
        </p:nvPicPr>
        <p:blipFill>
          <a:blip r:embed="rId2" cstate="print"/>
          <a:srcRect/>
          <a:stretch>
            <a:fillRect/>
          </a:stretch>
        </p:blipFill>
        <p:spPr bwMode="auto">
          <a:xfrm>
            <a:off x="2411759" y="3501008"/>
            <a:ext cx="4460173" cy="33569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784976" cy="6597352"/>
          </a:xfrm>
        </p:spPr>
        <p:txBody>
          <a:bodyPr>
            <a:normAutofit fontScale="92500" lnSpcReduction="10000"/>
          </a:bodyPr>
          <a:lstStyle/>
          <a:p>
            <a:r>
              <a:rPr lang="fr-FR" dirty="0" smtClean="0"/>
              <a:t>Les différents types de documents que vous pouvez utiliser comme illustrations sont :</a:t>
            </a:r>
          </a:p>
          <a:p>
            <a:pPr>
              <a:buNone/>
            </a:pPr>
            <a:endParaRPr lang="fr-FR" dirty="0" smtClean="0"/>
          </a:p>
          <a:p>
            <a:r>
              <a:rPr lang="fr-FR" dirty="0" smtClean="0"/>
              <a:t>des schémas : à analyser obligatoirement !</a:t>
            </a:r>
            <a:endParaRPr lang="fr-FR" dirty="0" smtClean="0"/>
          </a:p>
          <a:p>
            <a:r>
              <a:rPr lang="fr-FR" dirty="0" smtClean="0"/>
              <a:t>des cartes </a:t>
            </a:r>
            <a:r>
              <a:rPr lang="fr-FR" dirty="0" smtClean="0"/>
              <a:t>pour localiser </a:t>
            </a:r>
            <a:r>
              <a:rPr lang="fr-FR" dirty="0" smtClean="0"/>
              <a:t>avec précision des lieux que vous montrerez avec précision !</a:t>
            </a:r>
            <a:endParaRPr lang="fr-FR" dirty="0" smtClean="0"/>
          </a:p>
          <a:p>
            <a:r>
              <a:rPr lang="fr-FR" dirty="0" smtClean="0"/>
              <a:t>des graphiques, des diagrammes en bâtons, en </a:t>
            </a:r>
            <a:r>
              <a:rPr lang="fr-FR" dirty="0" smtClean="0"/>
              <a:t>camembert ou </a:t>
            </a:r>
            <a:r>
              <a:rPr lang="fr-FR" dirty="0" smtClean="0"/>
              <a:t>autre, ou des tableaux chiffrés : tous ces document servent à donner des chiffres, mais ils doivent être commentés et des explications doivent être fournies !</a:t>
            </a:r>
            <a:r>
              <a:rPr lang="fr-FR" dirty="0" smtClean="0"/>
              <a:t>  </a:t>
            </a:r>
          </a:p>
          <a:p>
            <a:r>
              <a:rPr lang="fr-FR" dirty="0" smtClean="0"/>
              <a:t>des photographies mais </a:t>
            </a:r>
            <a:r>
              <a:rPr lang="fr-FR" dirty="0" smtClean="0"/>
              <a:t>pas seulement </a:t>
            </a:r>
            <a:r>
              <a:rPr lang="fr-FR" dirty="0" smtClean="0"/>
              <a:t>pour </a:t>
            </a:r>
            <a:r>
              <a:rPr lang="fr-FR" dirty="0" smtClean="0"/>
              <a:t>illustrer mais </a:t>
            </a:r>
            <a:r>
              <a:rPr lang="fr-FR" dirty="0" smtClean="0"/>
              <a:t>pour </a:t>
            </a:r>
            <a:r>
              <a:rPr lang="fr-FR" dirty="0" smtClean="0"/>
              <a:t>développer un </a:t>
            </a:r>
            <a:r>
              <a:rPr lang="fr-FR" dirty="0" smtClean="0"/>
              <a:t>point </a:t>
            </a:r>
            <a:r>
              <a:rPr lang="fr-FR" dirty="0" smtClean="0"/>
              <a:t>particulier de </a:t>
            </a:r>
            <a:r>
              <a:rPr lang="fr-FR" dirty="0" smtClean="0"/>
              <a:t>l'exposé, en argumentant !</a:t>
            </a:r>
            <a:endParaRPr lang="fr-FR" dirty="0" smtClean="0"/>
          </a:p>
          <a:p>
            <a:endParaRPr lang="fr-FR" dirty="0" smtClean="0"/>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orm-action-pro.com/wp-content/uploads/2014/01/Fotolia_15938870_S.jpg"/>
          <p:cNvPicPr>
            <a:picLocks noChangeAspect="1" noChangeArrowheads="1"/>
          </p:cNvPicPr>
          <p:nvPr/>
        </p:nvPicPr>
        <p:blipFill>
          <a:blip r:embed="rId2" cstate="print"/>
          <a:srcRect/>
          <a:stretch>
            <a:fillRect/>
          </a:stretch>
        </p:blipFill>
        <p:spPr bwMode="auto">
          <a:xfrm>
            <a:off x="0" y="1844824"/>
            <a:ext cx="9144000" cy="5668144"/>
          </a:xfrm>
          <a:prstGeom prst="rect">
            <a:avLst/>
          </a:prstGeom>
          <a:noFill/>
        </p:spPr>
      </p:pic>
      <p:sp>
        <p:nvSpPr>
          <p:cNvPr id="3" name="Espace réservé du contenu 2"/>
          <p:cNvSpPr>
            <a:spLocks noGrp="1"/>
          </p:cNvSpPr>
          <p:nvPr>
            <p:ph idx="1"/>
          </p:nvPr>
        </p:nvSpPr>
        <p:spPr>
          <a:xfrm>
            <a:off x="251520" y="260648"/>
            <a:ext cx="8640960" cy="6597352"/>
          </a:xfrm>
        </p:spPr>
        <p:txBody>
          <a:bodyPr>
            <a:normAutofit/>
          </a:bodyPr>
          <a:lstStyle/>
          <a:p>
            <a:r>
              <a:rPr lang="fr-FR" dirty="0" smtClean="0"/>
              <a:t>A l’oral chaque diapo devra être expliquée en détails, et les </a:t>
            </a:r>
            <a:r>
              <a:rPr lang="fr-FR" b="1" dirty="0" smtClean="0"/>
              <a:t>éléments importants</a:t>
            </a:r>
            <a:r>
              <a:rPr lang="fr-FR" dirty="0" smtClean="0"/>
              <a:t> qui la composent devront </a:t>
            </a:r>
            <a:r>
              <a:rPr lang="fr-FR" b="1" dirty="0" smtClean="0"/>
              <a:t>être montrés physiquement</a:t>
            </a:r>
            <a:r>
              <a:rPr lang="fr-FR" dirty="0" smtClean="0"/>
              <a:t> avec votre main ou une règle.</a:t>
            </a:r>
          </a:p>
          <a:p>
            <a:pPr>
              <a:buNone/>
            </a:pPr>
            <a:endParaRPr lang="fr-FR"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620688"/>
            <a:ext cx="7772400" cy="1470025"/>
          </a:xfrm>
          <a:solidFill>
            <a:srgbClr val="92D050"/>
          </a:solidFill>
        </p:spPr>
        <p:txBody>
          <a:bodyPr/>
          <a:lstStyle/>
          <a:p>
            <a:r>
              <a:rPr lang="fr-FR" b="1" dirty="0" smtClean="0">
                <a:solidFill>
                  <a:srgbClr val="FFFF00"/>
                </a:solidFill>
                <a:effectLst>
                  <a:outerShdw blurRad="38100" dist="38100" dir="2700000" algn="tl">
                    <a:srgbClr val="000000">
                      <a:alpha val="43137"/>
                    </a:srgbClr>
                  </a:outerShdw>
                </a:effectLst>
              </a:rPr>
              <a:t>S’entrainer</a:t>
            </a:r>
            <a:endParaRPr lang="fr-FR" b="1" dirty="0">
              <a:solidFill>
                <a:srgbClr val="FFFF00"/>
              </a:solidFill>
              <a:effectLst>
                <a:outerShdw blurRad="38100" dist="38100" dir="2700000" algn="tl">
                  <a:srgbClr val="000000">
                    <a:alpha val="43137"/>
                  </a:srgbClr>
                </a:outerShdw>
              </a:effectLst>
            </a:endParaRPr>
          </a:p>
        </p:txBody>
      </p:sp>
      <p:pic>
        <p:nvPicPr>
          <p:cNvPr id="29698" name="Picture 2"/>
          <p:cNvPicPr>
            <a:picLocks noChangeAspect="1" noChangeArrowheads="1"/>
          </p:cNvPicPr>
          <p:nvPr/>
        </p:nvPicPr>
        <p:blipFill>
          <a:blip r:embed="rId2" cstate="print"/>
          <a:srcRect/>
          <a:stretch>
            <a:fillRect/>
          </a:stretch>
        </p:blipFill>
        <p:spPr bwMode="auto">
          <a:xfrm>
            <a:off x="899592" y="2155236"/>
            <a:ext cx="7128792" cy="470276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656</Words>
  <Application>Microsoft Office PowerPoint</Application>
  <PresentationFormat>Affichage à l'écran (4:3)</PresentationFormat>
  <Paragraphs>79</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Faire une présentation orale</vt:lpstr>
      <vt:lpstr>Réaliser un diaporama</vt:lpstr>
      <vt:lpstr>La présentation est primordiale !</vt:lpstr>
      <vt:lpstr>Diapositive 4</vt:lpstr>
      <vt:lpstr>Diapositive 5</vt:lpstr>
      <vt:lpstr>Diapositive 6</vt:lpstr>
      <vt:lpstr>Diapositive 7</vt:lpstr>
      <vt:lpstr>Diapositive 8</vt:lpstr>
      <vt:lpstr>S’entrainer</vt:lpstr>
      <vt:lpstr>Plus la préparation est sérieuse, et plus vous serez détendu avant de passer à l’oral !</vt:lpstr>
      <vt:lpstr>Diapositive 11</vt:lpstr>
      <vt:lpstr>Diapositive 12</vt:lpstr>
      <vt:lpstr>Diapositive 13</vt:lpstr>
      <vt:lpstr>Captiver son auditoire</vt:lpstr>
      <vt:lpstr>Votre attitude fera toute la différence !</vt:lpstr>
      <vt:lpstr>Diapositive 16</vt:lpstr>
      <vt:lpstr>Diapositive 17</vt:lpstr>
      <vt:lpstr>Diapositive 18</vt:lpstr>
      <vt:lpstr>Diapositive 19</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Réaliser un diaporama</dc:title>
  <dc:creator>Isabelle Aufeuve</dc:creator>
  <cp:lastModifiedBy>Isabelle Aufeuve</cp:lastModifiedBy>
  <cp:revision>39</cp:revision>
  <dcterms:created xsi:type="dcterms:W3CDTF">2014-11-20T20:09:03Z</dcterms:created>
  <dcterms:modified xsi:type="dcterms:W3CDTF">2014-12-02T21:51:57Z</dcterms:modified>
</cp:coreProperties>
</file>